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75" r:id="rId6"/>
  </p:sldMasterIdLst>
  <p:notesMasterIdLst>
    <p:notesMasterId r:id="rId39"/>
  </p:notesMasterIdLst>
  <p:sldIdLst>
    <p:sldId id="256" r:id="rId7"/>
    <p:sldId id="293" r:id="rId8"/>
    <p:sldId id="290" r:id="rId9"/>
    <p:sldId id="357" r:id="rId10"/>
    <p:sldId id="257" r:id="rId11"/>
    <p:sldId id="258" r:id="rId12"/>
    <p:sldId id="259" r:id="rId13"/>
    <p:sldId id="260" r:id="rId14"/>
    <p:sldId id="261" r:id="rId15"/>
    <p:sldId id="262" r:id="rId16"/>
    <p:sldId id="314" r:id="rId17"/>
    <p:sldId id="323" r:id="rId18"/>
    <p:sldId id="353" r:id="rId19"/>
    <p:sldId id="349" r:id="rId20"/>
    <p:sldId id="350" r:id="rId21"/>
    <p:sldId id="351" r:id="rId22"/>
    <p:sldId id="352" r:id="rId23"/>
    <p:sldId id="354" r:id="rId24"/>
    <p:sldId id="358" r:id="rId25"/>
    <p:sldId id="359" r:id="rId26"/>
    <p:sldId id="355" r:id="rId27"/>
    <p:sldId id="356" r:id="rId28"/>
    <p:sldId id="330" r:id="rId29"/>
    <p:sldId id="346" r:id="rId30"/>
    <p:sldId id="360" r:id="rId31"/>
    <p:sldId id="361" r:id="rId32"/>
    <p:sldId id="363" r:id="rId33"/>
    <p:sldId id="362" r:id="rId34"/>
    <p:sldId id="342" r:id="rId35"/>
    <p:sldId id="305" r:id="rId36"/>
    <p:sldId id="289" r:id="rId37"/>
    <p:sldId id="34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18544A-9F1E-44A5-B0BC-C857376FAE23}" v="61" dt="2024-02-22T09:04:45.2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48" autoAdjust="0"/>
  </p:normalViewPr>
  <p:slideViewPr>
    <p:cSldViewPr snapToGrid="0">
      <p:cViewPr varScale="1">
        <p:scale>
          <a:sx n="99" d="100"/>
          <a:sy n="99" d="100"/>
        </p:scale>
        <p:origin x="19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ppa Robson" userId="37486cfc-b991-4f5f-af7c-57c9eed682f8" providerId="ADAL" clId="{9C18544A-9F1E-44A5-B0BC-C857376FAE23}"/>
    <pc:docChg chg="undo custSel addSld delSld modSld sldOrd">
      <pc:chgData name="Pippa Robson" userId="37486cfc-b991-4f5f-af7c-57c9eed682f8" providerId="ADAL" clId="{9C18544A-9F1E-44A5-B0BC-C857376FAE23}" dt="2024-02-22T09:27:22.799" v="3861" actId="255"/>
      <pc:docMkLst>
        <pc:docMk/>
      </pc:docMkLst>
      <pc:sldChg chg="addSp delSp modSp mod">
        <pc:chgData name="Pippa Robson" userId="37486cfc-b991-4f5f-af7c-57c9eed682f8" providerId="ADAL" clId="{9C18544A-9F1E-44A5-B0BC-C857376FAE23}" dt="2024-02-08T13:00:52.322" v="38" actId="1076"/>
        <pc:sldMkLst>
          <pc:docMk/>
          <pc:sldMk cId="939685783" sldId="256"/>
        </pc:sldMkLst>
        <pc:spChg chg="mod">
          <ac:chgData name="Pippa Robson" userId="37486cfc-b991-4f5f-af7c-57c9eed682f8" providerId="ADAL" clId="{9C18544A-9F1E-44A5-B0BC-C857376FAE23}" dt="2024-02-08T13:00:03.012" v="35" actId="6549"/>
          <ac:spMkLst>
            <pc:docMk/>
            <pc:sldMk cId="939685783" sldId="256"/>
            <ac:spMk id="2" creationId="{00000000-0000-0000-0000-000000000000}"/>
          </ac:spMkLst>
        </pc:spChg>
        <pc:picChg chg="add mod">
          <ac:chgData name="Pippa Robson" userId="37486cfc-b991-4f5f-af7c-57c9eed682f8" providerId="ADAL" clId="{9C18544A-9F1E-44A5-B0BC-C857376FAE23}" dt="2024-02-08T13:00:52.322" v="38" actId="1076"/>
          <ac:picMkLst>
            <pc:docMk/>
            <pc:sldMk cId="939685783" sldId="256"/>
            <ac:picMk id="4" creationId="{AD76A617-C83F-25CE-ABF5-DF60F974F68C}"/>
          </ac:picMkLst>
        </pc:picChg>
        <pc:picChg chg="del">
          <ac:chgData name="Pippa Robson" userId="37486cfc-b991-4f5f-af7c-57c9eed682f8" providerId="ADAL" clId="{9C18544A-9F1E-44A5-B0BC-C857376FAE23}" dt="2024-02-08T13:00:47.309" v="36" actId="478"/>
          <ac:picMkLst>
            <pc:docMk/>
            <pc:sldMk cId="939685783" sldId="256"/>
            <ac:picMk id="5" creationId="{00000000-0000-0000-0000-000000000000}"/>
          </ac:picMkLst>
        </pc:picChg>
      </pc:sldChg>
      <pc:sldChg chg="modSp">
        <pc:chgData name="Pippa Robson" userId="37486cfc-b991-4f5f-af7c-57c9eed682f8" providerId="ADAL" clId="{9C18544A-9F1E-44A5-B0BC-C857376FAE23}" dt="2024-02-19T14:56:23.566" v="820" actId="20577"/>
        <pc:sldMkLst>
          <pc:docMk/>
          <pc:sldMk cId="192460347" sldId="261"/>
        </pc:sldMkLst>
        <pc:graphicFrameChg chg="mod">
          <ac:chgData name="Pippa Robson" userId="37486cfc-b991-4f5f-af7c-57c9eed682f8" providerId="ADAL" clId="{9C18544A-9F1E-44A5-B0BC-C857376FAE23}" dt="2024-02-19T14:56:23.566" v="820" actId="20577"/>
          <ac:graphicFrameMkLst>
            <pc:docMk/>
            <pc:sldMk cId="192460347" sldId="261"/>
            <ac:graphicFrameMk id="5" creationId="{F4929CC6-FCB6-62CE-F8FD-3C8100065EDC}"/>
          </ac:graphicFrameMkLst>
        </pc:graphicFrameChg>
      </pc:sldChg>
      <pc:sldChg chg="addSp delSp modSp mod">
        <pc:chgData name="Pippa Robson" userId="37486cfc-b991-4f5f-af7c-57c9eed682f8" providerId="ADAL" clId="{9C18544A-9F1E-44A5-B0BC-C857376FAE23}" dt="2024-02-22T09:10:15.985" v="3383" actId="20577"/>
        <pc:sldMkLst>
          <pc:docMk/>
          <pc:sldMk cId="49324703" sldId="289"/>
        </pc:sldMkLst>
        <pc:spChg chg="mod">
          <ac:chgData name="Pippa Robson" userId="37486cfc-b991-4f5f-af7c-57c9eed682f8" providerId="ADAL" clId="{9C18544A-9F1E-44A5-B0BC-C857376FAE23}" dt="2024-02-22T09:10:15.985" v="3383" actId="20577"/>
          <ac:spMkLst>
            <pc:docMk/>
            <pc:sldMk cId="49324703" sldId="289"/>
            <ac:spMk id="3" creationId="{00000000-0000-0000-0000-000000000000}"/>
          </ac:spMkLst>
        </pc:spChg>
        <pc:picChg chg="del">
          <ac:chgData name="Pippa Robson" userId="37486cfc-b991-4f5f-af7c-57c9eed682f8" providerId="ADAL" clId="{9C18544A-9F1E-44A5-B0BC-C857376FAE23}" dt="2024-02-08T13:03:25.301" v="83" actId="478"/>
          <ac:picMkLst>
            <pc:docMk/>
            <pc:sldMk cId="49324703" sldId="289"/>
            <ac:picMk id="4" creationId="{00000000-0000-0000-0000-000000000000}"/>
          </ac:picMkLst>
        </pc:picChg>
        <pc:picChg chg="del">
          <ac:chgData name="Pippa Robson" userId="37486cfc-b991-4f5f-af7c-57c9eed682f8" providerId="ADAL" clId="{9C18544A-9F1E-44A5-B0BC-C857376FAE23}" dt="2024-02-08T13:03:25.301" v="83" actId="478"/>
          <ac:picMkLst>
            <pc:docMk/>
            <pc:sldMk cId="49324703" sldId="289"/>
            <ac:picMk id="5" creationId="{00000000-0000-0000-0000-000000000000}"/>
          </ac:picMkLst>
        </pc:picChg>
        <pc:picChg chg="del">
          <ac:chgData name="Pippa Robson" userId="37486cfc-b991-4f5f-af7c-57c9eed682f8" providerId="ADAL" clId="{9C18544A-9F1E-44A5-B0BC-C857376FAE23}" dt="2024-02-08T13:03:25.301" v="83" actId="478"/>
          <ac:picMkLst>
            <pc:docMk/>
            <pc:sldMk cId="49324703" sldId="289"/>
            <ac:picMk id="7" creationId="{F6146605-4BDE-19DA-4A7A-8D222329C037}"/>
          </ac:picMkLst>
        </pc:picChg>
        <pc:picChg chg="add mod">
          <ac:chgData name="Pippa Robson" userId="37486cfc-b991-4f5f-af7c-57c9eed682f8" providerId="ADAL" clId="{9C18544A-9F1E-44A5-B0BC-C857376FAE23}" dt="2024-02-08T13:03:25.606" v="84"/>
          <ac:picMkLst>
            <pc:docMk/>
            <pc:sldMk cId="49324703" sldId="289"/>
            <ac:picMk id="8" creationId="{18FFC058-5205-8513-673C-4E4D53796EA1}"/>
          </ac:picMkLst>
        </pc:picChg>
        <pc:picChg chg="add mod">
          <ac:chgData name="Pippa Robson" userId="37486cfc-b991-4f5f-af7c-57c9eed682f8" providerId="ADAL" clId="{9C18544A-9F1E-44A5-B0BC-C857376FAE23}" dt="2024-02-08T13:03:25.606" v="84"/>
          <ac:picMkLst>
            <pc:docMk/>
            <pc:sldMk cId="49324703" sldId="289"/>
            <ac:picMk id="9" creationId="{08570FAF-FE14-83A4-19C7-90AA89EFCAED}"/>
          </ac:picMkLst>
        </pc:picChg>
        <pc:picChg chg="add mod">
          <ac:chgData name="Pippa Robson" userId="37486cfc-b991-4f5f-af7c-57c9eed682f8" providerId="ADAL" clId="{9C18544A-9F1E-44A5-B0BC-C857376FAE23}" dt="2024-02-08T13:03:25.606" v="84"/>
          <ac:picMkLst>
            <pc:docMk/>
            <pc:sldMk cId="49324703" sldId="289"/>
            <ac:picMk id="10" creationId="{1FD55AD4-30AE-638F-EE74-C05D3C3F81EA}"/>
          </ac:picMkLst>
        </pc:picChg>
        <pc:picChg chg="add mod">
          <ac:chgData name="Pippa Robson" userId="37486cfc-b991-4f5f-af7c-57c9eed682f8" providerId="ADAL" clId="{9C18544A-9F1E-44A5-B0BC-C857376FAE23}" dt="2024-02-08T13:03:25.606" v="84"/>
          <ac:picMkLst>
            <pc:docMk/>
            <pc:sldMk cId="49324703" sldId="289"/>
            <ac:picMk id="11" creationId="{9B51292A-8710-C996-32DA-F48411C4DBB6}"/>
          </ac:picMkLst>
        </pc:picChg>
      </pc:sldChg>
      <pc:sldChg chg="addSp delSp modSp mod">
        <pc:chgData name="Pippa Robson" userId="37486cfc-b991-4f5f-af7c-57c9eed682f8" providerId="ADAL" clId="{9C18544A-9F1E-44A5-B0BC-C857376FAE23}" dt="2024-02-22T09:27:22.799" v="3861" actId="255"/>
        <pc:sldMkLst>
          <pc:docMk/>
          <pc:sldMk cId="3404135925" sldId="290"/>
        </pc:sldMkLst>
        <pc:spChg chg="mod">
          <ac:chgData name="Pippa Robson" userId="37486cfc-b991-4f5f-af7c-57c9eed682f8" providerId="ADAL" clId="{9C18544A-9F1E-44A5-B0BC-C857376FAE23}" dt="2024-02-22T09:27:22.799" v="3861" actId="255"/>
          <ac:spMkLst>
            <pc:docMk/>
            <pc:sldMk cId="3404135925" sldId="290"/>
            <ac:spMk id="3" creationId="{00000000-0000-0000-0000-000000000000}"/>
          </ac:spMkLst>
        </pc:spChg>
        <pc:picChg chg="del">
          <ac:chgData name="Pippa Robson" userId="37486cfc-b991-4f5f-af7c-57c9eed682f8" providerId="ADAL" clId="{9C18544A-9F1E-44A5-B0BC-C857376FAE23}" dt="2024-02-08T13:01:37.608" v="47" actId="478"/>
          <ac:picMkLst>
            <pc:docMk/>
            <pc:sldMk cId="3404135925" sldId="290"/>
            <ac:picMk id="4" creationId="{00000000-0000-0000-0000-000000000000}"/>
          </ac:picMkLst>
        </pc:picChg>
        <pc:picChg chg="del">
          <ac:chgData name="Pippa Robson" userId="37486cfc-b991-4f5f-af7c-57c9eed682f8" providerId="ADAL" clId="{9C18544A-9F1E-44A5-B0BC-C857376FAE23}" dt="2024-02-08T13:01:37.608" v="47" actId="478"/>
          <ac:picMkLst>
            <pc:docMk/>
            <pc:sldMk cId="3404135925" sldId="290"/>
            <ac:picMk id="5" creationId="{00000000-0000-0000-0000-000000000000}"/>
          </ac:picMkLst>
        </pc:picChg>
        <pc:picChg chg="del">
          <ac:chgData name="Pippa Robson" userId="37486cfc-b991-4f5f-af7c-57c9eed682f8" providerId="ADAL" clId="{9C18544A-9F1E-44A5-B0BC-C857376FAE23}" dt="2024-02-08T13:01:37.608" v="47" actId="478"/>
          <ac:picMkLst>
            <pc:docMk/>
            <pc:sldMk cId="3404135925" sldId="290"/>
            <ac:picMk id="6" creationId="{00000000-0000-0000-0000-000000000000}"/>
          </ac:picMkLst>
        </pc:picChg>
        <pc:picChg chg="del">
          <ac:chgData name="Pippa Robson" userId="37486cfc-b991-4f5f-af7c-57c9eed682f8" providerId="ADAL" clId="{9C18544A-9F1E-44A5-B0BC-C857376FAE23}" dt="2024-02-08T13:01:37.608" v="47" actId="478"/>
          <ac:picMkLst>
            <pc:docMk/>
            <pc:sldMk cId="3404135925" sldId="290"/>
            <ac:picMk id="7" creationId="{F6146605-4BDE-19DA-4A7A-8D222329C037}"/>
          </ac:picMkLst>
        </pc:picChg>
        <pc:picChg chg="add mod">
          <ac:chgData name="Pippa Robson" userId="37486cfc-b991-4f5f-af7c-57c9eed682f8" providerId="ADAL" clId="{9C18544A-9F1E-44A5-B0BC-C857376FAE23}" dt="2024-02-08T13:01:37.987" v="48"/>
          <ac:picMkLst>
            <pc:docMk/>
            <pc:sldMk cId="3404135925" sldId="290"/>
            <ac:picMk id="8" creationId="{DC9F94BF-1FB8-C1BD-31A5-E465C4F2419E}"/>
          </ac:picMkLst>
        </pc:picChg>
        <pc:picChg chg="add mod">
          <ac:chgData name="Pippa Robson" userId="37486cfc-b991-4f5f-af7c-57c9eed682f8" providerId="ADAL" clId="{9C18544A-9F1E-44A5-B0BC-C857376FAE23}" dt="2024-02-08T13:01:37.987" v="48"/>
          <ac:picMkLst>
            <pc:docMk/>
            <pc:sldMk cId="3404135925" sldId="290"/>
            <ac:picMk id="9" creationId="{A4A40319-6505-1E99-E6B4-800A5B1F40C0}"/>
          </ac:picMkLst>
        </pc:picChg>
        <pc:picChg chg="add mod">
          <ac:chgData name="Pippa Robson" userId="37486cfc-b991-4f5f-af7c-57c9eed682f8" providerId="ADAL" clId="{9C18544A-9F1E-44A5-B0BC-C857376FAE23}" dt="2024-02-08T13:01:37.987" v="48"/>
          <ac:picMkLst>
            <pc:docMk/>
            <pc:sldMk cId="3404135925" sldId="290"/>
            <ac:picMk id="10" creationId="{B802E180-0204-393F-4044-681E0F1A77F2}"/>
          </ac:picMkLst>
        </pc:picChg>
        <pc:picChg chg="add mod">
          <ac:chgData name="Pippa Robson" userId="37486cfc-b991-4f5f-af7c-57c9eed682f8" providerId="ADAL" clId="{9C18544A-9F1E-44A5-B0BC-C857376FAE23}" dt="2024-02-08T13:01:37.987" v="48"/>
          <ac:picMkLst>
            <pc:docMk/>
            <pc:sldMk cId="3404135925" sldId="290"/>
            <ac:picMk id="11" creationId="{6D927C65-8EE0-4C7F-5E27-A6E516212BB0}"/>
          </ac:picMkLst>
        </pc:picChg>
      </pc:sldChg>
      <pc:sldChg chg="addSp delSp modSp mod">
        <pc:chgData name="Pippa Robson" userId="37486cfc-b991-4f5f-af7c-57c9eed682f8" providerId="ADAL" clId="{9C18544A-9F1E-44A5-B0BC-C857376FAE23}" dt="2024-02-08T13:01:23.768" v="44" actId="1076"/>
        <pc:sldMkLst>
          <pc:docMk/>
          <pc:sldMk cId="348436493" sldId="293"/>
        </pc:sldMkLst>
        <pc:picChg chg="add mod">
          <ac:chgData name="Pippa Robson" userId="37486cfc-b991-4f5f-af7c-57c9eed682f8" providerId="ADAL" clId="{9C18544A-9F1E-44A5-B0BC-C857376FAE23}" dt="2024-02-08T13:01:07.160" v="42" actId="1076"/>
          <ac:picMkLst>
            <pc:docMk/>
            <pc:sldMk cId="348436493" sldId="293"/>
            <ac:picMk id="5" creationId="{1B58AD77-8EAA-C99C-9A36-32DB6588C59A}"/>
          </ac:picMkLst>
        </pc:picChg>
        <pc:picChg chg="mod">
          <ac:chgData name="Pippa Robson" userId="37486cfc-b991-4f5f-af7c-57c9eed682f8" providerId="ADAL" clId="{9C18544A-9F1E-44A5-B0BC-C857376FAE23}" dt="2024-02-08T13:01:23.768" v="44" actId="1076"/>
          <ac:picMkLst>
            <pc:docMk/>
            <pc:sldMk cId="348436493" sldId="293"/>
            <ac:picMk id="7" creationId="{00000000-0000-0000-0000-000000000000}"/>
          </ac:picMkLst>
        </pc:picChg>
        <pc:picChg chg="del">
          <ac:chgData name="Pippa Robson" userId="37486cfc-b991-4f5f-af7c-57c9eed682f8" providerId="ADAL" clId="{9C18544A-9F1E-44A5-B0BC-C857376FAE23}" dt="2024-02-08T13:00:55.866" v="39" actId="478"/>
          <ac:picMkLst>
            <pc:docMk/>
            <pc:sldMk cId="348436493" sldId="293"/>
            <ac:picMk id="8" creationId="{00000000-0000-0000-0000-000000000000}"/>
          </ac:picMkLst>
        </pc:picChg>
        <pc:picChg chg="mod">
          <ac:chgData name="Pippa Robson" userId="37486cfc-b991-4f5f-af7c-57c9eed682f8" providerId="ADAL" clId="{9C18544A-9F1E-44A5-B0BC-C857376FAE23}" dt="2024-02-08T13:01:21.797" v="43" actId="1076"/>
          <ac:picMkLst>
            <pc:docMk/>
            <pc:sldMk cId="348436493" sldId="293"/>
            <ac:picMk id="9" creationId="{00000000-0000-0000-0000-000000000000}"/>
          </ac:picMkLst>
        </pc:picChg>
      </pc:sldChg>
      <pc:sldChg chg="addSp delSp modSp del mod">
        <pc:chgData name="Pippa Robson" userId="37486cfc-b991-4f5f-af7c-57c9eed682f8" providerId="ADAL" clId="{9C18544A-9F1E-44A5-B0BC-C857376FAE23}" dt="2024-02-19T17:22:34.072" v="833" actId="47"/>
        <pc:sldMkLst>
          <pc:docMk/>
          <pc:sldMk cId="1936748952" sldId="300"/>
        </pc:sldMkLst>
        <pc:spChg chg="mod">
          <ac:chgData name="Pippa Robson" userId="37486cfc-b991-4f5f-af7c-57c9eed682f8" providerId="ADAL" clId="{9C18544A-9F1E-44A5-B0BC-C857376FAE23}" dt="2024-02-19T14:33:46.028" v="686" actId="20577"/>
          <ac:spMkLst>
            <pc:docMk/>
            <pc:sldMk cId="1936748952" sldId="300"/>
            <ac:spMk id="3" creationId="{00000000-0000-0000-0000-000000000000}"/>
          </ac:spMkLst>
        </pc:spChg>
        <pc:picChg chg="add mod">
          <ac:chgData name="Pippa Robson" userId="37486cfc-b991-4f5f-af7c-57c9eed682f8" providerId="ADAL" clId="{9C18544A-9F1E-44A5-B0BC-C857376FAE23}" dt="2024-02-08T13:01:55.154" v="54"/>
          <ac:picMkLst>
            <pc:docMk/>
            <pc:sldMk cId="1936748952" sldId="300"/>
            <ac:picMk id="2" creationId="{CEB316C6-41D0-865A-EE1D-A66783A8E2E2}"/>
          </ac:picMkLst>
        </pc:picChg>
        <pc:picChg chg="del">
          <ac:chgData name="Pippa Robson" userId="37486cfc-b991-4f5f-af7c-57c9eed682f8" providerId="ADAL" clId="{9C18544A-9F1E-44A5-B0BC-C857376FAE23}" dt="2024-02-08T13:01:54.708" v="53" actId="478"/>
          <ac:picMkLst>
            <pc:docMk/>
            <pc:sldMk cId="1936748952" sldId="300"/>
            <ac:picMk id="4" creationId="{00000000-0000-0000-0000-000000000000}"/>
          </ac:picMkLst>
        </pc:picChg>
        <pc:picChg chg="del">
          <ac:chgData name="Pippa Robson" userId="37486cfc-b991-4f5f-af7c-57c9eed682f8" providerId="ADAL" clId="{9C18544A-9F1E-44A5-B0BC-C857376FAE23}" dt="2024-02-08T13:01:54.708" v="53" actId="478"/>
          <ac:picMkLst>
            <pc:docMk/>
            <pc:sldMk cId="1936748952" sldId="300"/>
            <ac:picMk id="5" creationId="{00000000-0000-0000-0000-000000000000}"/>
          </ac:picMkLst>
        </pc:picChg>
        <pc:picChg chg="del">
          <ac:chgData name="Pippa Robson" userId="37486cfc-b991-4f5f-af7c-57c9eed682f8" providerId="ADAL" clId="{9C18544A-9F1E-44A5-B0BC-C857376FAE23}" dt="2024-02-08T13:01:54.708" v="53" actId="478"/>
          <ac:picMkLst>
            <pc:docMk/>
            <pc:sldMk cId="1936748952" sldId="300"/>
            <ac:picMk id="6" creationId="{00000000-0000-0000-0000-000000000000}"/>
          </ac:picMkLst>
        </pc:picChg>
        <pc:picChg chg="del">
          <ac:chgData name="Pippa Robson" userId="37486cfc-b991-4f5f-af7c-57c9eed682f8" providerId="ADAL" clId="{9C18544A-9F1E-44A5-B0BC-C857376FAE23}" dt="2024-02-08T13:01:54.708" v="53" actId="478"/>
          <ac:picMkLst>
            <pc:docMk/>
            <pc:sldMk cId="1936748952" sldId="300"/>
            <ac:picMk id="7" creationId="{F6146605-4BDE-19DA-4A7A-8D222329C037}"/>
          </ac:picMkLst>
        </pc:picChg>
        <pc:picChg chg="add mod">
          <ac:chgData name="Pippa Robson" userId="37486cfc-b991-4f5f-af7c-57c9eed682f8" providerId="ADAL" clId="{9C18544A-9F1E-44A5-B0BC-C857376FAE23}" dt="2024-02-08T13:01:55.154" v="54"/>
          <ac:picMkLst>
            <pc:docMk/>
            <pc:sldMk cId="1936748952" sldId="300"/>
            <ac:picMk id="8" creationId="{392217AB-85F0-97AB-2B12-D0FCE3BEC995}"/>
          </ac:picMkLst>
        </pc:picChg>
        <pc:picChg chg="add mod">
          <ac:chgData name="Pippa Robson" userId="37486cfc-b991-4f5f-af7c-57c9eed682f8" providerId="ADAL" clId="{9C18544A-9F1E-44A5-B0BC-C857376FAE23}" dt="2024-02-08T13:01:55.154" v="54"/>
          <ac:picMkLst>
            <pc:docMk/>
            <pc:sldMk cId="1936748952" sldId="300"/>
            <ac:picMk id="9" creationId="{7210DA0F-B94A-263C-3F53-4D82CF556CDA}"/>
          </ac:picMkLst>
        </pc:picChg>
        <pc:picChg chg="add mod">
          <ac:chgData name="Pippa Robson" userId="37486cfc-b991-4f5f-af7c-57c9eed682f8" providerId="ADAL" clId="{9C18544A-9F1E-44A5-B0BC-C857376FAE23}" dt="2024-02-08T13:01:55.154" v="54"/>
          <ac:picMkLst>
            <pc:docMk/>
            <pc:sldMk cId="1936748952" sldId="300"/>
            <ac:picMk id="10" creationId="{0DF58919-7790-ABAE-1DB1-E2ED029F9E7A}"/>
          </ac:picMkLst>
        </pc:picChg>
      </pc:sldChg>
      <pc:sldChg chg="addSp delSp modSp mod">
        <pc:chgData name="Pippa Robson" userId="37486cfc-b991-4f5f-af7c-57c9eed682f8" providerId="ADAL" clId="{9C18544A-9F1E-44A5-B0BC-C857376FAE23}" dt="2024-02-08T13:03:19.730" v="82"/>
        <pc:sldMkLst>
          <pc:docMk/>
          <pc:sldMk cId="1534252385" sldId="305"/>
        </pc:sldMkLst>
        <pc:picChg chg="add mod">
          <ac:chgData name="Pippa Robson" userId="37486cfc-b991-4f5f-af7c-57c9eed682f8" providerId="ADAL" clId="{9C18544A-9F1E-44A5-B0BC-C857376FAE23}" dt="2024-02-08T13:03:19.730" v="82"/>
          <ac:picMkLst>
            <pc:docMk/>
            <pc:sldMk cId="1534252385" sldId="305"/>
            <ac:picMk id="3" creationId="{090A89BF-DBC0-474E-9503-10265CA9F537}"/>
          </ac:picMkLst>
        </pc:picChg>
        <pc:picChg chg="del">
          <ac:chgData name="Pippa Robson" userId="37486cfc-b991-4f5f-af7c-57c9eed682f8" providerId="ADAL" clId="{9C18544A-9F1E-44A5-B0BC-C857376FAE23}" dt="2024-02-08T13:03:19.338" v="81" actId="478"/>
          <ac:picMkLst>
            <pc:docMk/>
            <pc:sldMk cId="1534252385" sldId="305"/>
            <ac:picMk id="4" creationId="{00000000-0000-0000-0000-000000000000}"/>
          </ac:picMkLst>
        </pc:picChg>
        <pc:picChg chg="del">
          <ac:chgData name="Pippa Robson" userId="37486cfc-b991-4f5f-af7c-57c9eed682f8" providerId="ADAL" clId="{9C18544A-9F1E-44A5-B0BC-C857376FAE23}" dt="2024-02-08T13:03:19.338" v="81" actId="478"/>
          <ac:picMkLst>
            <pc:docMk/>
            <pc:sldMk cId="1534252385" sldId="305"/>
            <ac:picMk id="5" creationId="{00000000-0000-0000-0000-000000000000}"/>
          </ac:picMkLst>
        </pc:picChg>
        <pc:picChg chg="del">
          <ac:chgData name="Pippa Robson" userId="37486cfc-b991-4f5f-af7c-57c9eed682f8" providerId="ADAL" clId="{9C18544A-9F1E-44A5-B0BC-C857376FAE23}" dt="2024-02-08T13:03:19.338" v="81" actId="478"/>
          <ac:picMkLst>
            <pc:docMk/>
            <pc:sldMk cId="1534252385" sldId="305"/>
            <ac:picMk id="6" creationId="{00000000-0000-0000-0000-000000000000}"/>
          </ac:picMkLst>
        </pc:picChg>
        <pc:picChg chg="del">
          <ac:chgData name="Pippa Robson" userId="37486cfc-b991-4f5f-af7c-57c9eed682f8" providerId="ADAL" clId="{9C18544A-9F1E-44A5-B0BC-C857376FAE23}" dt="2024-02-08T13:03:19.338" v="81" actId="478"/>
          <ac:picMkLst>
            <pc:docMk/>
            <pc:sldMk cId="1534252385" sldId="305"/>
            <ac:picMk id="7" creationId="{F6146605-4BDE-19DA-4A7A-8D222329C037}"/>
          </ac:picMkLst>
        </pc:picChg>
        <pc:picChg chg="add mod">
          <ac:chgData name="Pippa Robson" userId="37486cfc-b991-4f5f-af7c-57c9eed682f8" providerId="ADAL" clId="{9C18544A-9F1E-44A5-B0BC-C857376FAE23}" dt="2024-02-08T13:03:19.730" v="82"/>
          <ac:picMkLst>
            <pc:docMk/>
            <pc:sldMk cId="1534252385" sldId="305"/>
            <ac:picMk id="8" creationId="{69D6F0A3-3F17-5C8B-7545-61AC80C073D9}"/>
          </ac:picMkLst>
        </pc:picChg>
        <pc:picChg chg="add mod">
          <ac:chgData name="Pippa Robson" userId="37486cfc-b991-4f5f-af7c-57c9eed682f8" providerId="ADAL" clId="{9C18544A-9F1E-44A5-B0BC-C857376FAE23}" dt="2024-02-08T13:03:19.730" v="82"/>
          <ac:picMkLst>
            <pc:docMk/>
            <pc:sldMk cId="1534252385" sldId="305"/>
            <ac:picMk id="9" creationId="{2F25C475-620D-6DB4-60AF-58C2D99721D5}"/>
          </ac:picMkLst>
        </pc:picChg>
        <pc:picChg chg="add mod">
          <ac:chgData name="Pippa Robson" userId="37486cfc-b991-4f5f-af7c-57c9eed682f8" providerId="ADAL" clId="{9C18544A-9F1E-44A5-B0BC-C857376FAE23}" dt="2024-02-08T13:03:19.730" v="82"/>
          <ac:picMkLst>
            <pc:docMk/>
            <pc:sldMk cId="1534252385" sldId="305"/>
            <ac:picMk id="10" creationId="{6AB5EDD2-5B64-D3DD-F39F-56FAADD426C5}"/>
          </ac:picMkLst>
        </pc:picChg>
      </pc:sldChg>
      <pc:sldChg chg="addSp delSp modSp mod">
        <pc:chgData name="Pippa Robson" userId="37486cfc-b991-4f5f-af7c-57c9eed682f8" providerId="ADAL" clId="{9C18544A-9F1E-44A5-B0BC-C857376FAE23}" dt="2024-02-22T09:25:50.107" v="3795" actId="255"/>
        <pc:sldMkLst>
          <pc:docMk/>
          <pc:sldMk cId="3058596893" sldId="314"/>
        </pc:sldMkLst>
        <pc:spChg chg="mod">
          <ac:chgData name="Pippa Robson" userId="37486cfc-b991-4f5f-af7c-57c9eed682f8" providerId="ADAL" clId="{9C18544A-9F1E-44A5-B0BC-C857376FAE23}" dt="2024-02-22T09:25:50.107" v="3795" actId="255"/>
          <ac:spMkLst>
            <pc:docMk/>
            <pc:sldMk cId="3058596893" sldId="314"/>
            <ac:spMk id="3" creationId="{00000000-0000-0000-0000-000000000000}"/>
          </ac:spMkLst>
        </pc:spChg>
        <pc:picChg chg="del">
          <ac:chgData name="Pippa Robson" userId="37486cfc-b991-4f5f-af7c-57c9eed682f8" providerId="ADAL" clId="{9C18544A-9F1E-44A5-B0BC-C857376FAE23}" dt="2024-02-08T13:01:43.203" v="49" actId="478"/>
          <ac:picMkLst>
            <pc:docMk/>
            <pc:sldMk cId="3058596893" sldId="314"/>
            <ac:picMk id="4" creationId="{00000000-0000-0000-0000-000000000000}"/>
          </ac:picMkLst>
        </pc:picChg>
        <pc:picChg chg="del">
          <ac:chgData name="Pippa Robson" userId="37486cfc-b991-4f5f-af7c-57c9eed682f8" providerId="ADAL" clId="{9C18544A-9F1E-44A5-B0BC-C857376FAE23}" dt="2024-02-08T13:01:43.203" v="49" actId="478"/>
          <ac:picMkLst>
            <pc:docMk/>
            <pc:sldMk cId="3058596893" sldId="314"/>
            <ac:picMk id="5" creationId="{00000000-0000-0000-0000-000000000000}"/>
          </ac:picMkLst>
        </pc:picChg>
        <pc:picChg chg="del">
          <ac:chgData name="Pippa Robson" userId="37486cfc-b991-4f5f-af7c-57c9eed682f8" providerId="ADAL" clId="{9C18544A-9F1E-44A5-B0BC-C857376FAE23}" dt="2024-02-08T13:01:43.203" v="49" actId="478"/>
          <ac:picMkLst>
            <pc:docMk/>
            <pc:sldMk cId="3058596893" sldId="314"/>
            <ac:picMk id="6" creationId="{00000000-0000-0000-0000-000000000000}"/>
          </ac:picMkLst>
        </pc:picChg>
        <pc:picChg chg="del">
          <ac:chgData name="Pippa Robson" userId="37486cfc-b991-4f5f-af7c-57c9eed682f8" providerId="ADAL" clId="{9C18544A-9F1E-44A5-B0BC-C857376FAE23}" dt="2024-02-08T13:01:43.203" v="49" actId="478"/>
          <ac:picMkLst>
            <pc:docMk/>
            <pc:sldMk cId="3058596893" sldId="314"/>
            <ac:picMk id="7" creationId="{F6146605-4BDE-19DA-4A7A-8D222329C037}"/>
          </ac:picMkLst>
        </pc:picChg>
        <pc:picChg chg="add mod">
          <ac:chgData name="Pippa Robson" userId="37486cfc-b991-4f5f-af7c-57c9eed682f8" providerId="ADAL" clId="{9C18544A-9F1E-44A5-B0BC-C857376FAE23}" dt="2024-02-08T13:01:43.660" v="50"/>
          <ac:picMkLst>
            <pc:docMk/>
            <pc:sldMk cId="3058596893" sldId="314"/>
            <ac:picMk id="8" creationId="{69729DE9-78AE-86B4-465D-3647D77FBD69}"/>
          </ac:picMkLst>
        </pc:picChg>
        <pc:picChg chg="add mod">
          <ac:chgData name="Pippa Robson" userId="37486cfc-b991-4f5f-af7c-57c9eed682f8" providerId="ADAL" clId="{9C18544A-9F1E-44A5-B0BC-C857376FAE23}" dt="2024-02-08T13:01:43.660" v="50"/>
          <ac:picMkLst>
            <pc:docMk/>
            <pc:sldMk cId="3058596893" sldId="314"/>
            <ac:picMk id="9" creationId="{9353EEDF-E8D1-F4FD-0CF1-B6D9C3D96451}"/>
          </ac:picMkLst>
        </pc:picChg>
        <pc:picChg chg="add mod">
          <ac:chgData name="Pippa Robson" userId="37486cfc-b991-4f5f-af7c-57c9eed682f8" providerId="ADAL" clId="{9C18544A-9F1E-44A5-B0BC-C857376FAE23}" dt="2024-02-08T13:01:43.660" v="50"/>
          <ac:picMkLst>
            <pc:docMk/>
            <pc:sldMk cId="3058596893" sldId="314"/>
            <ac:picMk id="10" creationId="{31AB2BBF-6DA1-31ED-A9B7-0064E1B444BB}"/>
          </ac:picMkLst>
        </pc:picChg>
        <pc:picChg chg="add mod">
          <ac:chgData name="Pippa Robson" userId="37486cfc-b991-4f5f-af7c-57c9eed682f8" providerId="ADAL" clId="{9C18544A-9F1E-44A5-B0BC-C857376FAE23}" dt="2024-02-08T13:01:43.660" v="50"/>
          <ac:picMkLst>
            <pc:docMk/>
            <pc:sldMk cId="3058596893" sldId="314"/>
            <ac:picMk id="11" creationId="{9E16405D-E37B-47EF-9E61-FF63EB3CE7C0}"/>
          </ac:picMkLst>
        </pc:picChg>
      </pc:sldChg>
      <pc:sldChg chg="addSp delSp modSp mod">
        <pc:chgData name="Pippa Robson" userId="37486cfc-b991-4f5f-af7c-57c9eed682f8" providerId="ADAL" clId="{9C18544A-9F1E-44A5-B0BC-C857376FAE23}" dt="2024-02-22T08:52:33.161" v="1729" actId="20577"/>
        <pc:sldMkLst>
          <pc:docMk/>
          <pc:sldMk cId="1292068685" sldId="323"/>
        </pc:sldMkLst>
        <pc:spChg chg="mod">
          <ac:chgData name="Pippa Robson" userId="37486cfc-b991-4f5f-af7c-57c9eed682f8" providerId="ADAL" clId="{9C18544A-9F1E-44A5-B0BC-C857376FAE23}" dt="2024-02-22T08:52:33.161" v="1729" actId="20577"/>
          <ac:spMkLst>
            <pc:docMk/>
            <pc:sldMk cId="1292068685" sldId="323"/>
            <ac:spMk id="3" creationId="{00000000-0000-0000-0000-000000000000}"/>
          </ac:spMkLst>
        </pc:spChg>
        <pc:picChg chg="del">
          <ac:chgData name="Pippa Robson" userId="37486cfc-b991-4f5f-af7c-57c9eed682f8" providerId="ADAL" clId="{9C18544A-9F1E-44A5-B0BC-C857376FAE23}" dt="2024-02-08T13:01:49.507" v="51" actId="478"/>
          <ac:picMkLst>
            <pc:docMk/>
            <pc:sldMk cId="1292068685" sldId="323"/>
            <ac:picMk id="4" creationId="{00000000-0000-0000-0000-000000000000}"/>
          </ac:picMkLst>
        </pc:picChg>
        <pc:picChg chg="del">
          <ac:chgData name="Pippa Robson" userId="37486cfc-b991-4f5f-af7c-57c9eed682f8" providerId="ADAL" clId="{9C18544A-9F1E-44A5-B0BC-C857376FAE23}" dt="2024-02-08T13:01:49.507" v="51" actId="478"/>
          <ac:picMkLst>
            <pc:docMk/>
            <pc:sldMk cId="1292068685" sldId="323"/>
            <ac:picMk id="5" creationId="{00000000-0000-0000-0000-000000000000}"/>
          </ac:picMkLst>
        </pc:picChg>
        <pc:picChg chg="del">
          <ac:chgData name="Pippa Robson" userId="37486cfc-b991-4f5f-af7c-57c9eed682f8" providerId="ADAL" clId="{9C18544A-9F1E-44A5-B0BC-C857376FAE23}" dt="2024-02-08T13:01:49.507" v="51" actId="478"/>
          <ac:picMkLst>
            <pc:docMk/>
            <pc:sldMk cId="1292068685" sldId="323"/>
            <ac:picMk id="6" creationId="{00000000-0000-0000-0000-000000000000}"/>
          </ac:picMkLst>
        </pc:picChg>
        <pc:picChg chg="del">
          <ac:chgData name="Pippa Robson" userId="37486cfc-b991-4f5f-af7c-57c9eed682f8" providerId="ADAL" clId="{9C18544A-9F1E-44A5-B0BC-C857376FAE23}" dt="2024-02-08T13:01:49.507" v="51" actId="478"/>
          <ac:picMkLst>
            <pc:docMk/>
            <pc:sldMk cId="1292068685" sldId="323"/>
            <ac:picMk id="7" creationId="{F6146605-4BDE-19DA-4A7A-8D222329C037}"/>
          </ac:picMkLst>
        </pc:picChg>
        <pc:picChg chg="add mod">
          <ac:chgData name="Pippa Robson" userId="37486cfc-b991-4f5f-af7c-57c9eed682f8" providerId="ADAL" clId="{9C18544A-9F1E-44A5-B0BC-C857376FAE23}" dt="2024-02-08T13:01:49.917" v="52"/>
          <ac:picMkLst>
            <pc:docMk/>
            <pc:sldMk cId="1292068685" sldId="323"/>
            <ac:picMk id="8" creationId="{ED8842B8-D176-2039-11A4-CD7161086394}"/>
          </ac:picMkLst>
        </pc:picChg>
        <pc:picChg chg="add mod">
          <ac:chgData name="Pippa Robson" userId="37486cfc-b991-4f5f-af7c-57c9eed682f8" providerId="ADAL" clId="{9C18544A-9F1E-44A5-B0BC-C857376FAE23}" dt="2024-02-08T13:01:49.917" v="52"/>
          <ac:picMkLst>
            <pc:docMk/>
            <pc:sldMk cId="1292068685" sldId="323"/>
            <ac:picMk id="9" creationId="{87749704-3F9A-D69C-36DC-18696E4D7861}"/>
          </ac:picMkLst>
        </pc:picChg>
        <pc:picChg chg="add mod">
          <ac:chgData name="Pippa Robson" userId="37486cfc-b991-4f5f-af7c-57c9eed682f8" providerId="ADAL" clId="{9C18544A-9F1E-44A5-B0BC-C857376FAE23}" dt="2024-02-08T13:01:49.917" v="52"/>
          <ac:picMkLst>
            <pc:docMk/>
            <pc:sldMk cId="1292068685" sldId="323"/>
            <ac:picMk id="10" creationId="{C848ED65-CD7A-A811-C89C-377487710668}"/>
          </ac:picMkLst>
        </pc:picChg>
        <pc:picChg chg="add mod">
          <ac:chgData name="Pippa Robson" userId="37486cfc-b991-4f5f-af7c-57c9eed682f8" providerId="ADAL" clId="{9C18544A-9F1E-44A5-B0BC-C857376FAE23}" dt="2024-02-08T13:01:49.917" v="52"/>
          <ac:picMkLst>
            <pc:docMk/>
            <pc:sldMk cId="1292068685" sldId="323"/>
            <ac:picMk id="11" creationId="{3CFB097F-FD63-A478-6130-368EDB3A175B}"/>
          </ac:picMkLst>
        </pc:picChg>
      </pc:sldChg>
      <pc:sldChg chg="addSp delSp modSp del mod">
        <pc:chgData name="Pippa Robson" userId="37486cfc-b991-4f5f-af7c-57c9eed682f8" providerId="ADAL" clId="{9C18544A-9F1E-44A5-B0BC-C857376FAE23}" dt="2024-02-19T17:32:41.552" v="1366" actId="47"/>
        <pc:sldMkLst>
          <pc:docMk/>
          <pc:sldMk cId="3945945899" sldId="324"/>
        </pc:sldMkLst>
        <pc:picChg chg="add mod">
          <ac:chgData name="Pippa Robson" userId="37486cfc-b991-4f5f-af7c-57c9eed682f8" providerId="ADAL" clId="{9C18544A-9F1E-44A5-B0BC-C857376FAE23}" dt="2024-02-08T13:02:05.559" v="56"/>
          <ac:picMkLst>
            <pc:docMk/>
            <pc:sldMk cId="3945945899" sldId="324"/>
            <ac:picMk id="2" creationId="{96F30FE2-E723-4273-E059-103DBCD735B6}"/>
          </ac:picMkLst>
        </pc:picChg>
        <pc:picChg chg="del">
          <ac:chgData name="Pippa Robson" userId="37486cfc-b991-4f5f-af7c-57c9eed682f8" providerId="ADAL" clId="{9C18544A-9F1E-44A5-B0BC-C857376FAE23}" dt="2024-02-08T13:02:04.548" v="55" actId="478"/>
          <ac:picMkLst>
            <pc:docMk/>
            <pc:sldMk cId="3945945899" sldId="324"/>
            <ac:picMk id="4" creationId="{00000000-0000-0000-0000-000000000000}"/>
          </ac:picMkLst>
        </pc:picChg>
        <pc:picChg chg="del">
          <ac:chgData name="Pippa Robson" userId="37486cfc-b991-4f5f-af7c-57c9eed682f8" providerId="ADAL" clId="{9C18544A-9F1E-44A5-B0BC-C857376FAE23}" dt="2024-02-08T13:02:04.548" v="55" actId="478"/>
          <ac:picMkLst>
            <pc:docMk/>
            <pc:sldMk cId="3945945899" sldId="324"/>
            <ac:picMk id="5" creationId="{00000000-0000-0000-0000-000000000000}"/>
          </ac:picMkLst>
        </pc:picChg>
        <pc:picChg chg="del">
          <ac:chgData name="Pippa Robson" userId="37486cfc-b991-4f5f-af7c-57c9eed682f8" providerId="ADAL" clId="{9C18544A-9F1E-44A5-B0BC-C857376FAE23}" dt="2024-02-08T13:02:04.548" v="55" actId="478"/>
          <ac:picMkLst>
            <pc:docMk/>
            <pc:sldMk cId="3945945899" sldId="324"/>
            <ac:picMk id="6" creationId="{00000000-0000-0000-0000-000000000000}"/>
          </ac:picMkLst>
        </pc:picChg>
        <pc:picChg chg="del">
          <ac:chgData name="Pippa Robson" userId="37486cfc-b991-4f5f-af7c-57c9eed682f8" providerId="ADAL" clId="{9C18544A-9F1E-44A5-B0BC-C857376FAE23}" dt="2024-02-08T13:02:04.548" v="55" actId="478"/>
          <ac:picMkLst>
            <pc:docMk/>
            <pc:sldMk cId="3945945899" sldId="324"/>
            <ac:picMk id="7" creationId="{F6146605-4BDE-19DA-4A7A-8D222329C037}"/>
          </ac:picMkLst>
        </pc:picChg>
        <pc:picChg chg="add mod">
          <ac:chgData name="Pippa Robson" userId="37486cfc-b991-4f5f-af7c-57c9eed682f8" providerId="ADAL" clId="{9C18544A-9F1E-44A5-B0BC-C857376FAE23}" dt="2024-02-08T13:02:05.559" v="56"/>
          <ac:picMkLst>
            <pc:docMk/>
            <pc:sldMk cId="3945945899" sldId="324"/>
            <ac:picMk id="8" creationId="{BB3DB5C4-3E6D-016D-6E17-2EFABE4325C9}"/>
          </ac:picMkLst>
        </pc:picChg>
        <pc:picChg chg="add mod">
          <ac:chgData name="Pippa Robson" userId="37486cfc-b991-4f5f-af7c-57c9eed682f8" providerId="ADAL" clId="{9C18544A-9F1E-44A5-B0BC-C857376FAE23}" dt="2024-02-08T13:02:05.559" v="56"/>
          <ac:picMkLst>
            <pc:docMk/>
            <pc:sldMk cId="3945945899" sldId="324"/>
            <ac:picMk id="9" creationId="{0BC2BC2A-A266-5F37-E070-1A7A0971F4FE}"/>
          </ac:picMkLst>
        </pc:picChg>
        <pc:picChg chg="add mod">
          <ac:chgData name="Pippa Robson" userId="37486cfc-b991-4f5f-af7c-57c9eed682f8" providerId="ADAL" clId="{9C18544A-9F1E-44A5-B0BC-C857376FAE23}" dt="2024-02-08T13:02:05.559" v="56"/>
          <ac:picMkLst>
            <pc:docMk/>
            <pc:sldMk cId="3945945899" sldId="324"/>
            <ac:picMk id="10" creationId="{12B25870-C0F3-DBED-4B95-1ECCB0F6BEEB}"/>
          </ac:picMkLst>
        </pc:picChg>
      </pc:sldChg>
      <pc:sldChg chg="addSp delSp modSp del mod">
        <pc:chgData name="Pippa Robson" userId="37486cfc-b991-4f5f-af7c-57c9eed682f8" providerId="ADAL" clId="{9C18544A-9F1E-44A5-B0BC-C857376FAE23}" dt="2024-02-19T17:32:48.004" v="1367" actId="47"/>
        <pc:sldMkLst>
          <pc:docMk/>
          <pc:sldMk cId="2232367585" sldId="327"/>
        </pc:sldMkLst>
        <pc:picChg chg="del">
          <ac:chgData name="Pippa Robson" userId="37486cfc-b991-4f5f-af7c-57c9eed682f8" providerId="ADAL" clId="{9C18544A-9F1E-44A5-B0BC-C857376FAE23}" dt="2024-02-08T13:02:14.713" v="59" actId="478"/>
          <ac:picMkLst>
            <pc:docMk/>
            <pc:sldMk cId="2232367585" sldId="327"/>
            <ac:picMk id="4" creationId="{00000000-0000-0000-0000-000000000000}"/>
          </ac:picMkLst>
        </pc:picChg>
        <pc:picChg chg="del">
          <ac:chgData name="Pippa Robson" userId="37486cfc-b991-4f5f-af7c-57c9eed682f8" providerId="ADAL" clId="{9C18544A-9F1E-44A5-B0BC-C857376FAE23}" dt="2024-02-08T13:02:14.713" v="59" actId="478"/>
          <ac:picMkLst>
            <pc:docMk/>
            <pc:sldMk cId="2232367585" sldId="327"/>
            <ac:picMk id="5" creationId="{00000000-0000-0000-0000-000000000000}"/>
          </ac:picMkLst>
        </pc:picChg>
        <pc:picChg chg="del">
          <ac:chgData name="Pippa Robson" userId="37486cfc-b991-4f5f-af7c-57c9eed682f8" providerId="ADAL" clId="{9C18544A-9F1E-44A5-B0BC-C857376FAE23}" dt="2024-02-08T13:02:14.713" v="59" actId="478"/>
          <ac:picMkLst>
            <pc:docMk/>
            <pc:sldMk cId="2232367585" sldId="327"/>
            <ac:picMk id="6" creationId="{00000000-0000-0000-0000-000000000000}"/>
          </ac:picMkLst>
        </pc:picChg>
        <pc:picChg chg="del">
          <ac:chgData name="Pippa Robson" userId="37486cfc-b991-4f5f-af7c-57c9eed682f8" providerId="ADAL" clId="{9C18544A-9F1E-44A5-B0BC-C857376FAE23}" dt="2024-02-08T13:02:14.713" v="59" actId="478"/>
          <ac:picMkLst>
            <pc:docMk/>
            <pc:sldMk cId="2232367585" sldId="327"/>
            <ac:picMk id="7" creationId="{F6146605-4BDE-19DA-4A7A-8D222329C037}"/>
          </ac:picMkLst>
        </pc:picChg>
        <pc:picChg chg="add mod">
          <ac:chgData name="Pippa Robson" userId="37486cfc-b991-4f5f-af7c-57c9eed682f8" providerId="ADAL" clId="{9C18544A-9F1E-44A5-B0BC-C857376FAE23}" dt="2024-02-08T13:02:15.055" v="60"/>
          <ac:picMkLst>
            <pc:docMk/>
            <pc:sldMk cId="2232367585" sldId="327"/>
            <ac:picMk id="8" creationId="{CAAF557F-DB40-B619-ADDB-813EF8D6DDAA}"/>
          </ac:picMkLst>
        </pc:picChg>
        <pc:picChg chg="add mod">
          <ac:chgData name="Pippa Robson" userId="37486cfc-b991-4f5f-af7c-57c9eed682f8" providerId="ADAL" clId="{9C18544A-9F1E-44A5-B0BC-C857376FAE23}" dt="2024-02-08T13:02:15.055" v="60"/>
          <ac:picMkLst>
            <pc:docMk/>
            <pc:sldMk cId="2232367585" sldId="327"/>
            <ac:picMk id="9" creationId="{1A2CA41A-4919-ECE9-3EC9-7B191611EBD3}"/>
          </ac:picMkLst>
        </pc:picChg>
        <pc:picChg chg="add mod">
          <ac:chgData name="Pippa Robson" userId="37486cfc-b991-4f5f-af7c-57c9eed682f8" providerId="ADAL" clId="{9C18544A-9F1E-44A5-B0BC-C857376FAE23}" dt="2024-02-08T13:02:15.055" v="60"/>
          <ac:picMkLst>
            <pc:docMk/>
            <pc:sldMk cId="2232367585" sldId="327"/>
            <ac:picMk id="10" creationId="{AD8B00B3-39CB-7555-F0BF-9AD19DCAE633}"/>
          </ac:picMkLst>
        </pc:picChg>
        <pc:picChg chg="add mod">
          <ac:chgData name="Pippa Robson" userId="37486cfc-b991-4f5f-af7c-57c9eed682f8" providerId="ADAL" clId="{9C18544A-9F1E-44A5-B0BC-C857376FAE23}" dt="2024-02-08T13:02:15.055" v="60"/>
          <ac:picMkLst>
            <pc:docMk/>
            <pc:sldMk cId="2232367585" sldId="327"/>
            <ac:picMk id="11" creationId="{0A52ABE7-6E48-9E1F-09FE-EBD24D035208}"/>
          </ac:picMkLst>
        </pc:picChg>
      </pc:sldChg>
      <pc:sldChg chg="addSp delSp modSp mod">
        <pc:chgData name="Pippa Robson" userId="37486cfc-b991-4f5f-af7c-57c9eed682f8" providerId="ADAL" clId="{9C18544A-9F1E-44A5-B0BC-C857376FAE23}" dt="2024-02-22T08:54:40.737" v="2054" actId="20577"/>
        <pc:sldMkLst>
          <pc:docMk/>
          <pc:sldMk cId="2441887497" sldId="330"/>
        </pc:sldMkLst>
        <pc:spChg chg="add mod">
          <ac:chgData name="Pippa Robson" userId="37486cfc-b991-4f5f-af7c-57c9eed682f8" providerId="ADAL" clId="{9C18544A-9F1E-44A5-B0BC-C857376FAE23}" dt="2024-02-22T08:54:40.737" v="2054" actId="20577"/>
          <ac:spMkLst>
            <pc:docMk/>
            <pc:sldMk cId="2441887497" sldId="330"/>
            <ac:spMk id="4" creationId="{321059B5-E056-FC41-CEEE-9FE4F1657794}"/>
          </ac:spMkLst>
        </pc:spChg>
        <pc:spChg chg="del mod">
          <ac:chgData name="Pippa Robson" userId="37486cfc-b991-4f5f-af7c-57c9eed682f8" providerId="ADAL" clId="{9C18544A-9F1E-44A5-B0BC-C857376FAE23}" dt="2024-02-19T17:32:59.673" v="1370" actId="478"/>
          <ac:spMkLst>
            <pc:docMk/>
            <pc:sldMk cId="2441887497" sldId="330"/>
            <ac:spMk id="8" creationId="{4B2312DC-F7D0-ABCF-241A-37A6BD051A52}"/>
          </ac:spMkLst>
        </pc:spChg>
        <pc:picChg chg="del">
          <ac:chgData name="Pippa Robson" userId="37486cfc-b991-4f5f-af7c-57c9eed682f8" providerId="ADAL" clId="{9C18544A-9F1E-44A5-B0BC-C857376FAE23}" dt="2024-02-08T13:02:23.912" v="63" actId="478"/>
          <ac:picMkLst>
            <pc:docMk/>
            <pc:sldMk cId="2441887497" sldId="330"/>
            <ac:picMk id="4" creationId="{00000000-0000-0000-0000-000000000000}"/>
          </ac:picMkLst>
        </pc:picChg>
        <pc:picChg chg="del">
          <ac:chgData name="Pippa Robson" userId="37486cfc-b991-4f5f-af7c-57c9eed682f8" providerId="ADAL" clId="{9C18544A-9F1E-44A5-B0BC-C857376FAE23}" dt="2024-02-08T13:02:23.912" v="63" actId="478"/>
          <ac:picMkLst>
            <pc:docMk/>
            <pc:sldMk cId="2441887497" sldId="330"/>
            <ac:picMk id="5" creationId="{00000000-0000-0000-0000-000000000000}"/>
          </ac:picMkLst>
        </pc:picChg>
        <pc:picChg chg="del">
          <ac:chgData name="Pippa Robson" userId="37486cfc-b991-4f5f-af7c-57c9eed682f8" providerId="ADAL" clId="{9C18544A-9F1E-44A5-B0BC-C857376FAE23}" dt="2024-02-08T13:02:23.912" v="63" actId="478"/>
          <ac:picMkLst>
            <pc:docMk/>
            <pc:sldMk cId="2441887497" sldId="330"/>
            <ac:picMk id="6" creationId="{00000000-0000-0000-0000-000000000000}"/>
          </ac:picMkLst>
        </pc:picChg>
        <pc:picChg chg="del">
          <ac:chgData name="Pippa Robson" userId="37486cfc-b991-4f5f-af7c-57c9eed682f8" providerId="ADAL" clId="{9C18544A-9F1E-44A5-B0BC-C857376FAE23}" dt="2024-02-08T13:02:23.912" v="63" actId="478"/>
          <ac:picMkLst>
            <pc:docMk/>
            <pc:sldMk cId="2441887497" sldId="330"/>
            <ac:picMk id="7" creationId="{F6146605-4BDE-19DA-4A7A-8D222329C037}"/>
          </ac:picMkLst>
        </pc:picChg>
        <pc:picChg chg="add mod">
          <ac:chgData name="Pippa Robson" userId="37486cfc-b991-4f5f-af7c-57c9eed682f8" providerId="ADAL" clId="{9C18544A-9F1E-44A5-B0BC-C857376FAE23}" dt="2024-02-08T13:02:24.304" v="64"/>
          <ac:picMkLst>
            <pc:docMk/>
            <pc:sldMk cId="2441887497" sldId="330"/>
            <ac:picMk id="9" creationId="{67C43B91-0815-D5BC-FE81-199EC30D4052}"/>
          </ac:picMkLst>
        </pc:picChg>
        <pc:picChg chg="add mod">
          <ac:chgData name="Pippa Robson" userId="37486cfc-b991-4f5f-af7c-57c9eed682f8" providerId="ADAL" clId="{9C18544A-9F1E-44A5-B0BC-C857376FAE23}" dt="2024-02-08T13:02:24.304" v="64"/>
          <ac:picMkLst>
            <pc:docMk/>
            <pc:sldMk cId="2441887497" sldId="330"/>
            <ac:picMk id="10" creationId="{F6FC0A2E-C0C2-153F-7F90-57F1070C0E8E}"/>
          </ac:picMkLst>
        </pc:picChg>
        <pc:picChg chg="add mod">
          <ac:chgData name="Pippa Robson" userId="37486cfc-b991-4f5f-af7c-57c9eed682f8" providerId="ADAL" clId="{9C18544A-9F1E-44A5-B0BC-C857376FAE23}" dt="2024-02-08T13:02:24.304" v="64"/>
          <ac:picMkLst>
            <pc:docMk/>
            <pc:sldMk cId="2441887497" sldId="330"/>
            <ac:picMk id="11" creationId="{006917F9-02CA-1571-006E-36DB336762CE}"/>
          </ac:picMkLst>
        </pc:picChg>
        <pc:picChg chg="add mod">
          <ac:chgData name="Pippa Robson" userId="37486cfc-b991-4f5f-af7c-57c9eed682f8" providerId="ADAL" clId="{9C18544A-9F1E-44A5-B0BC-C857376FAE23}" dt="2024-02-08T13:02:24.304" v="64"/>
          <ac:picMkLst>
            <pc:docMk/>
            <pc:sldMk cId="2441887497" sldId="330"/>
            <ac:picMk id="12" creationId="{6D81A3BB-BF99-AB9C-F72D-07E62CA3BAC2}"/>
          </ac:picMkLst>
        </pc:picChg>
      </pc:sldChg>
      <pc:sldChg chg="addSp delSp modSp del mod">
        <pc:chgData name="Pippa Robson" userId="37486cfc-b991-4f5f-af7c-57c9eed682f8" providerId="ADAL" clId="{9C18544A-9F1E-44A5-B0BC-C857376FAE23}" dt="2024-02-22T09:04:50.640" v="3108" actId="47"/>
        <pc:sldMkLst>
          <pc:docMk/>
          <pc:sldMk cId="2368271792" sldId="335"/>
        </pc:sldMkLst>
        <pc:spChg chg="add del mod">
          <ac:chgData name="Pippa Robson" userId="37486cfc-b991-4f5f-af7c-57c9eed682f8" providerId="ADAL" clId="{9C18544A-9F1E-44A5-B0BC-C857376FAE23}" dt="2024-02-19T17:33:12.632" v="1374" actId="478"/>
          <ac:spMkLst>
            <pc:docMk/>
            <pc:sldMk cId="2368271792" sldId="335"/>
            <ac:spMk id="5" creationId="{056F42FB-865F-A434-1418-3229DE109EF5}"/>
          </ac:spMkLst>
        </pc:spChg>
        <pc:spChg chg="del">
          <ac:chgData name="Pippa Robson" userId="37486cfc-b991-4f5f-af7c-57c9eed682f8" providerId="ADAL" clId="{9C18544A-9F1E-44A5-B0BC-C857376FAE23}" dt="2024-02-19T17:33:10.543" v="1373" actId="478"/>
          <ac:spMkLst>
            <pc:docMk/>
            <pc:sldMk cId="2368271792" sldId="335"/>
            <ac:spMk id="9" creationId="{4B2312DC-F7D0-ABCF-241A-37A6BD051A52}"/>
          </ac:spMkLst>
        </pc:spChg>
        <pc:picChg chg="add mod">
          <ac:chgData name="Pippa Robson" userId="37486cfc-b991-4f5f-af7c-57c9eed682f8" providerId="ADAL" clId="{9C18544A-9F1E-44A5-B0BC-C857376FAE23}" dt="2024-02-08T13:02:47.657" v="72"/>
          <ac:picMkLst>
            <pc:docMk/>
            <pc:sldMk cId="2368271792" sldId="335"/>
            <ac:picMk id="3" creationId="{49A5A5B0-B0F0-7DDE-C278-F4B9B55B49A5}"/>
          </ac:picMkLst>
        </pc:picChg>
        <pc:picChg chg="del">
          <ac:chgData name="Pippa Robson" userId="37486cfc-b991-4f5f-af7c-57c9eed682f8" providerId="ADAL" clId="{9C18544A-9F1E-44A5-B0BC-C857376FAE23}" dt="2024-02-08T13:02:47.156" v="71" actId="478"/>
          <ac:picMkLst>
            <pc:docMk/>
            <pc:sldMk cId="2368271792" sldId="335"/>
            <ac:picMk id="4" creationId="{00000000-0000-0000-0000-000000000000}"/>
          </ac:picMkLst>
        </pc:picChg>
        <pc:picChg chg="del">
          <ac:chgData name="Pippa Robson" userId="37486cfc-b991-4f5f-af7c-57c9eed682f8" providerId="ADAL" clId="{9C18544A-9F1E-44A5-B0BC-C857376FAE23}" dt="2024-02-08T13:02:47.156" v="71" actId="478"/>
          <ac:picMkLst>
            <pc:docMk/>
            <pc:sldMk cId="2368271792" sldId="335"/>
            <ac:picMk id="5" creationId="{00000000-0000-0000-0000-000000000000}"/>
          </ac:picMkLst>
        </pc:picChg>
        <pc:picChg chg="del">
          <ac:chgData name="Pippa Robson" userId="37486cfc-b991-4f5f-af7c-57c9eed682f8" providerId="ADAL" clId="{9C18544A-9F1E-44A5-B0BC-C857376FAE23}" dt="2024-02-08T13:02:47.156" v="71" actId="478"/>
          <ac:picMkLst>
            <pc:docMk/>
            <pc:sldMk cId="2368271792" sldId="335"/>
            <ac:picMk id="6" creationId="{00000000-0000-0000-0000-000000000000}"/>
          </ac:picMkLst>
        </pc:picChg>
        <pc:picChg chg="del">
          <ac:chgData name="Pippa Robson" userId="37486cfc-b991-4f5f-af7c-57c9eed682f8" providerId="ADAL" clId="{9C18544A-9F1E-44A5-B0BC-C857376FAE23}" dt="2024-02-08T13:02:47.156" v="71" actId="478"/>
          <ac:picMkLst>
            <pc:docMk/>
            <pc:sldMk cId="2368271792" sldId="335"/>
            <ac:picMk id="7" creationId="{F6146605-4BDE-19DA-4A7A-8D222329C037}"/>
          </ac:picMkLst>
        </pc:picChg>
        <pc:picChg chg="add mod">
          <ac:chgData name="Pippa Robson" userId="37486cfc-b991-4f5f-af7c-57c9eed682f8" providerId="ADAL" clId="{9C18544A-9F1E-44A5-B0BC-C857376FAE23}" dt="2024-02-08T13:02:47.657" v="72"/>
          <ac:picMkLst>
            <pc:docMk/>
            <pc:sldMk cId="2368271792" sldId="335"/>
            <ac:picMk id="8" creationId="{8BA198CC-B9EC-EB39-BFFC-A781E1E6998F}"/>
          </ac:picMkLst>
        </pc:picChg>
        <pc:picChg chg="add mod">
          <ac:chgData name="Pippa Robson" userId="37486cfc-b991-4f5f-af7c-57c9eed682f8" providerId="ADAL" clId="{9C18544A-9F1E-44A5-B0BC-C857376FAE23}" dt="2024-02-08T13:02:47.657" v="72"/>
          <ac:picMkLst>
            <pc:docMk/>
            <pc:sldMk cId="2368271792" sldId="335"/>
            <ac:picMk id="10" creationId="{168802B9-A31A-B2C4-005C-109B1E8A8649}"/>
          </ac:picMkLst>
        </pc:picChg>
        <pc:picChg chg="add mod">
          <ac:chgData name="Pippa Robson" userId="37486cfc-b991-4f5f-af7c-57c9eed682f8" providerId="ADAL" clId="{9C18544A-9F1E-44A5-B0BC-C857376FAE23}" dt="2024-02-08T13:02:47.657" v="72"/>
          <ac:picMkLst>
            <pc:docMk/>
            <pc:sldMk cId="2368271792" sldId="335"/>
            <ac:picMk id="11" creationId="{AD4C7408-6D19-EC7C-6B29-BD82D3E2A423}"/>
          </ac:picMkLst>
        </pc:picChg>
      </pc:sldChg>
      <pc:sldChg chg="addSp delSp modSp del mod">
        <pc:chgData name="Pippa Robson" userId="37486cfc-b991-4f5f-af7c-57c9eed682f8" providerId="ADAL" clId="{9C18544A-9F1E-44A5-B0BC-C857376FAE23}" dt="2024-02-22T09:04:52.782" v="3110" actId="47"/>
        <pc:sldMkLst>
          <pc:docMk/>
          <pc:sldMk cId="1089817075" sldId="336"/>
        </pc:sldMkLst>
        <pc:spChg chg="add mod">
          <ac:chgData name="Pippa Robson" userId="37486cfc-b991-4f5f-af7c-57c9eed682f8" providerId="ADAL" clId="{9C18544A-9F1E-44A5-B0BC-C857376FAE23}" dt="2024-02-19T17:33:23.385" v="1377" actId="478"/>
          <ac:spMkLst>
            <pc:docMk/>
            <pc:sldMk cId="1089817075" sldId="336"/>
            <ac:spMk id="5" creationId="{6A3A49C2-B624-482E-A1D6-3BFAA6C2D860}"/>
          </ac:spMkLst>
        </pc:spChg>
        <pc:spChg chg="del">
          <ac:chgData name="Pippa Robson" userId="37486cfc-b991-4f5f-af7c-57c9eed682f8" providerId="ADAL" clId="{9C18544A-9F1E-44A5-B0BC-C857376FAE23}" dt="2024-02-19T17:33:23.385" v="1377" actId="478"/>
          <ac:spMkLst>
            <pc:docMk/>
            <pc:sldMk cId="1089817075" sldId="336"/>
            <ac:spMk id="9" creationId="{4B2312DC-F7D0-ABCF-241A-37A6BD051A52}"/>
          </ac:spMkLst>
        </pc:spChg>
        <pc:picChg chg="add mod">
          <ac:chgData name="Pippa Robson" userId="37486cfc-b991-4f5f-af7c-57c9eed682f8" providerId="ADAL" clId="{9C18544A-9F1E-44A5-B0BC-C857376FAE23}" dt="2024-02-08T13:02:59.483" v="76"/>
          <ac:picMkLst>
            <pc:docMk/>
            <pc:sldMk cId="1089817075" sldId="336"/>
            <ac:picMk id="3" creationId="{371B11C6-0E63-8610-FB03-5B65D8104253}"/>
          </ac:picMkLst>
        </pc:picChg>
        <pc:picChg chg="del">
          <ac:chgData name="Pippa Robson" userId="37486cfc-b991-4f5f-af7c-57c9eed682f8" providerId="ADAL" clId="{9C18544A-9F1E-44A5-B0BC-C857376FAE23}" dt="2024-02-08T13:02:59.149" v="75" actId="478"/>
          <ac:picMkLst>
            <pc:docMk/>
            <pc:sldMk cId="1089817075" sldId="336"/>
            <ac:picMk id="4" creationId="{00000000-0000-0000-0000-000000000000}"/>
          </ac:picMkLst>
        </pc:picChg>
        <pc:picChg chg="del">
          <ac:chgData name="Pippa Robson" userId="37486cfc-b991-4f5f-af7c-57c9eed682f8" providerId="ADAL" clId="{9C18544A-9F1E-44A5-B0BC-C857376FAE23}" dt="2024-02-08T13:02:59.149" v="75" actId="478"/>
          <ac:picMkLst>
            <pc:docMk/>
            <pc:sldMk cId="1089817075" sldId="336"/>
            <ac:picMk id="5" creationId="{00000000-0000-0000-0000-000000000000}"/>
          </ac:picMkLst>
        </pc:picChg>
        <pc:picChg chg="del">
          <ac:chgData name="Pippa Robson" userId="37486cfc-b991-4f5f-af7c-57c9eed682f8" providerId="ADAL" clId="{9C18544A-9F1E-44A5-B0BC-C857376FAE23}" dt="2024-02-08T13:02:59.149" v="75" actId="478"/>
          <ac:picMkLst>
            <pc:docMk/>
            <pc:sldMk cId="1089817075" sldId="336"/>
            <ac:picMk id="6" creationId="{00000000-0000-0000-0000-000000000000}"/>
          </ac:picMkLst>
        </pc:picChg>
        <pc:picChg chg="del">
          <ac:chgData name="Pippa Robson" userId="37486cfc-b991-4f5f-af7c-57c9eed682f8" providerId="ADAL" clId="{9C18544A-9F1E-44A5-B0BC-C857376FAE23}" dt="2024-02-08T13:02:59.149" v="75" actId="478"/>
          <ac:picMkLst>
            <pc:docMk/>
            <pc:sldMk cId="1089817075" sldId="336"/>
            <ac:picMk id="7" creationId="{F6146605-4BDE-19DA-4A7A-8D222329C037}"/>
          </ac:picMkLst>
        </pc:picChg>
        <pc:picChg chg="add mod">
          <ac:chgData name="Pippa Robson" userId="37486cfc-b991-4f5f-af7c-57c9eed682f8" providerId="ADAL" clId="{9C18544A-9F1E-44A5-B0BC-C857376FAE23}" dt="2024-02-08T13:02:59.483" v="76"/>
          <ac:picMkLst>
            <pc:docMk/>
            <pc:sldMk cId="1089817075" sldId="336"/>
            <ac:picMk id="8" creationId="{830E398F-48D4-898E-92A7-A60F429626DE}"/>
          </ac:picMkLst>
        </pc:picChg>
        <pc:picChg chg="add mod">
          <ac:chgData name="Pippa Robson" userId="37486cfc-b991-4f5f-af7c-57c9eed682f8" providerId="ADAL" clId="{9C18544A-9F1E-44A5-B0BC-C857376FAE23}" dt="2024-02-08T13:02:59.483" v="76"/>
          <ac:picMkLst>
            <pc:docMk/>
            <pc:sldMk cId="1089817075" sldId="336"/>
            <ac:picMk id="10" creationId="{12B4C9BC-0100-07AE-343B-0186339E581A}"/>
          </ac:picMkLst>
        </pc:picChg>
        <pc:picChg chg="add mod">
          <ac:chgData name="Pippa Robson" userId="37486cfc-b991-4f5f-af7c-57c9eed682f8" providerId="ADAL" clId="{9C18544A-9F1E-44A5-B0BC-C857376FAE23}" dt="2024-02-08T13:02:59.483" v="76"/>
          <ac:picMkLst>
            <pc:docMk/>
            <pc:sldMk cId="1089817075" sldId="336"/>
            <ac:picMk id="11" creationId="{5F1AF079-A1E1-5573-52ED-1899EA4D20C7}"/>
          </ac:picMkLst>
        </pc:picChg>
      </pc:sldChg>
      <pc:sldChg chg="addSp delSp modSp del mod">
        <pc:chgData name="Pippa Robson" userId="37486cfc-b991-4f5f-af7c-57c9eed682f8" providerId="ADAL" clId="{9C18544A-9F1E-44A5-B0BC-C857376FAE23}" dt="2024-02-22T09:06:50.634" v="3209" actId="47"/>
        <pc:sldMkLst>
          <pc:docMk/>
          <pc:sldMk cId="3659172739" sldId="340"/>
        </pc:sldMkLst>
        <pc:picChg chg="add mod">
          <ac:chgData name="Pippa Robson" userId="37486cfc-b991-4f5f-af7c-57c9eed682f8" providerId="ADAL" clId="{9C18544A-9F1E-44A5-B0BC-C857376FAE23}" dt="2024-02-08T13:03:14.932" v="80"/>
          <ac:picMkLst>
            <pc:docMk/>
            <pc:sldMk cId="3659172739" sldId="340"/>
            <ac:picMk id="3" creationId="{4A7FA4A3-1A4B-8B96-1680-608C45F3B82F}"/>
          </ac:picMkLst>
        </pc:picChg>
        <pc:picChg chg="del">
          <ac:chgData name="Pippa Robson" userId="37486cfc-b991-4f5f-af7c-57c9eed682f8" providerId="ADAL" clId="{9C18544A-9F1E-44A5-B0BC-C857376FAE23}" dt="2024-02-08T13:03:14.608" v="79" actId="478"/>
          <ac:picMkLst>
            <pc:docMk/>
            <pc:sldMk cId="3659172739" sldId="340"/>
            <ac:picMk id="4" creationId="{00000000-0000-0000-0000-000000000000}"/>
          </ac:picMkLst>
        </pc:picChg>
        <pc:picChg chg="del">
          <ac:chgData name="Pippa Robson" userId="37486cfc-b991-4f5f-af7c-57c9eed682f8" providerId="ADAL" clId="{9C18544A-9F1E-44A5-B0BC-C857376FAE23}" dt="2024-02-08T13:03:14.608" v="79" actId="478"/>
          <ac:picMkLst>
            <pc:docMk/>
            <pc:sldMk cId="3659172739" sldId="340"/>
            <ac:picMk id="5" creationId="{00000000-0000-0000-0000-000000000000}"/>
          </ac:picMkLst>
        </pc:picChg>
        <pc:picChg chg="del">
          <ac:chgData name="Pippa Robson" userId="37486cfc-b991-4f5f-af7c-57c9eed682f8" providerId="ADAL" clId="{9C18544A-9F1E-44A5-B0BC-C857376FAE23}" dt="2024-02-08T13:03:14.608" v="79" actId="478"/>
          <ac:picMkLst>
            <pc:docMk/>
            <pc:sldMk cId="3659172739" sldId="340"/>
            <ac:picMk id="6" creationId="{00000000-0000-0000-0000-000000000000}"/>
          </ac:picMkLst>
        </pc:picChg>
        <pc:picChg chg="del">
          <ac:chgData name="Pippa Robson" userId="37486cfc-b991-4f5f-af7c-57c9eed682f8" providerId="ADAL" clId="{9C18544A-9F1E-44A5-B0BC-C857376FAE23}" dt="2024-02-08T13:03:14.608" v="79" actId="478"/>
          <ac:picMkLst>
            <pc:docMk/>
            <pc:sldMk cId="3659172739" sldId="340"/>
            <ac:picMk id="7" creationId="{F6146605-4BDE-19DA-4A7A-8D222329C037}"/>
          </ac:picMkLst>
        </pc:picChg>
        <pc:picChg chg="add mod">
          <ac:chgData name="Pippa Robson" userId="37486cfc-b991-4f5f-af7c-57c9eed682f8" providerId="ADAL" clId="{9C18544A-9F1E-44A5-B0BC-C857376FAE23}" dt="2024-02-08T13:03:14.932" v="80"/>
          <ac:picMkLst>
            <pc:docMk/>
            <pc:sldMk cId="3659172739" sldId="340"/>
            <ac:picMk id="8" creationId="{95498C6D-48EA-E454-DE92-C968CEF19F97}"/>
          </ac:picMkLst>
        </pc:picChg>
        <pc:picChg chg="add mod">
          <ac:chgData name="Pippa Robson" userId="37486cfc-b991-4f5f-af7c-57c9eed682f8" providerId="ADAL" clId="{9C18544A-9F1E-44A5-B0BC-C857376FAE23}" dt="2024-02-08T13:03:14.932" v="80"/>
          <ac:picMkLst>
            <pc:docMk/>
            <pc:sldMk cId="3659172739" sldId="340"/>
            <ac:picMk id="10" creationId="{9E49604A-251E-F58C-E287-5F02EF2CB123}"/>
          </ac:picMkLst>
        </pc:picChg>
        <pc:picChg chg="add mod">
          <ac:chgData name="Pippa Robson" userId="37486cfc-b991-4f5f-af7c-57c9eed682f8" providerId="ADAL" clId="{9C18544A-9F1E-44A5-B0BC-C857376FAE23}" dt="2024-02-08T13:03:14.932" v="80"/>
          <ac:picMkLst>
            <pc:docMk/>
            <pc:sldMk cId="3659172739" sldId="340"/>
            <ac:picMk id="11" creationId="{DBFC7BD4-1EC6-9181-1E12-38035A49F9CA}"/>
          </ac:picMkLst>
        </pc:picChg>
      </pc:sldChg>
      <pc:sldChg chg="addSp delSp modSp del mod">
        <pc:chgData name="Pippa Robson" userId="37486cfc-b991-4f5f-af7c-57c9eed682f8" providerId="ADAL" clId="{9C18544A-9F1E-44A5-B0BC-C857376FAE23}" dt="2024-02-22T09:04:51.337" v="3109" actId="47"/>
        <pc:sldMkLst>
          <pc:docMk/>
          <pc:sldMk cId="4278693793" sldId="341"/>
        </pc:sldMkLst>
        <pc:spChg chg="add del mod">
          <ac:chgData name="Pippa Robson" userId="37486cfc-b991-4f5f-af7c-57c9eed682f8" providerId="ADAL" clId="{9C18544A-9F1E-44A5-B0BC-C857376FAE23}" dt="2024-02-19T17:33:18.367" v="1376" actId="478"/>
          <ac:spMkLst>
            <pc:docMk/>
            <pc:sldMk cId="4278693793" sldId="341"/>
            <ac:spMk id="5" creationId="{6D87C947-46E4-A8EE-519B-206E3A2DE4AD}"/>
          </ac:spMkLst>
        </pc:spChg>
        <pc:spChg chg="del">
          <ac:chgData name="Pippa Robson" userId="37486cfc-b991-4f5f-af7c-57c9eed682f8" providerId="ADAL" clId="{9C18544A-9F1E-44A5-B0BC-C857376FAE23}" dt="2024-02-19T17:33:15.984" v="1375" actId="478"/>
          <ac:spMkLst>
            <pc:docMk/>
            <pc:sldMk cId="4278693793" sldId="341"/>
            <ac:spMk id="9" creationId="{4B2312DC-F7D0-ABCF-241A-37A6BD051A52}"/>
          </ac:spMkLst>
        </pc:spChg>
        <pc:picChg chg="add mod">
          <ac:chgData name="Pippa Robson" userId="37486cfc-b991-4f5f-af7c-57c9eed682f8" providerId="ADAL" clId="{9C18544A-9F1E-44A5-B0BC-C857376FAE23}" dt="2024-02-08T13:02:53.816" v="74"/>
          <ac:picMkLst>
            <pc:docMk/>
            <pc:sldMk cId="4278693793" sldId="341"/>
            <ac:picMk id="3" creationId="{2FBA2BD2-216F-3D02-2BFE-0CC85C6F421E}"/>
          </ac:picMkLst>
        </pc:picChg>
        <pc:picChg chg="del">
          <ac:chgData name="Pippa Robson" userId="37486cfc-b991-4f5f-af7c-57c9eed682f8" providerId="ADAL" clId="{9C18544A-9F1E-44A5-B0BC-C857376FAE23}" dt="2024-02-08T13:02:53.529" v="73" actId="478"/>
          <ac:picMkLst>
            <pc:docMk/>
            <pc:sldMk cId="4278693793" sldId="341"/>
            <ac:picMk id="4" creationId="{00000000-0000-0000-0000-000000000000}"/>
          </ac:picMkLst>
        </pc:picChg>
        <pc:picChg chg="del">
          <ac:chgData name="Pippa Robson" userId="37486cfc-b991-4f5f-af7c-57c9eed682f8" providerId="ADAL" clId="{9C18544A-9F1E-44A5-B0BC-C857376FAE23}" dt="2024-02-08T13:02:53.529" v="73" actId="478"/>
          <ac:picMkLst>
            <pc:docMk/>
            <pc:sldMk cId="4278693793" sldId="341"/>
            <ac:picMk id="5" creationId="{00000000-0000-0000-0000-000000000000}"/>
          </ac:picMkLst>
        </pc:picChg>
        <pc:picChg chg="del">
          <ac:chgData name="Pippa Robson" userId="37486cfc-b991-4f5f-af7c-57c9eed682f8" providerId="ADAL" clId="{9C18544A-9F1E-44A5-B0BC-C857376FAE23}" dt="2024-02-08T13:02:53.529" v="73" actId="478"/>
          <ac:picMkLst>
            <pc:docMk/>
            <pc:sldMk cId="4278693793" sldId="341"/>
            <ac:picMk id="6" creationId="{00000000-0000-0000-0000-000000000000}"/>
          </ac:picMkLst>
        </pc:picChg>
        <pc:picChg chg="del">
          <ac:chgData name="Pippa Robson" userId="37486cfc-b991-4f5f-af7c-57c9eed682f8" providerId="ADAL" clId="{9C18544A-9F1E-44A5-B0BC-C857376FAE23}" dt="2024-02-08T13:02:53.529" v="73" actId="478"/>
          <ac:picMkLst>
            <pc:docMk/>
            <pc:sldMk cId="4278693793" sldId="341"/>
            <ac:picMk id="7" creationId="{F6146605-4BDE-19DA-4A7A-8D222329C037}"/>
          </ac:picMkLst>
        </pc:picChg>
        <pc:picChg chg="add mod">
          <ac:chgData name="Pippa Robson" userId="37486cfc-b991-4f5f-af7c-57c9eed682f8" providerId="ADAL" clId="{9C18544A-9F1E-44A5-B0BC-C857376FAE23}" dt="2024-02-08T13:02:53.816" v="74"/>
          <ac:picMkLst>
            <pc:docMk/>
            <pc:sldMk cId="4278693793" sldId="341"/>
            <ac:picMk id="8" creationId="{DABBABAD-EFA8-8870-D9F4-4714917425EF}"/>
          </ac:picMkLst>
        </pc:picChg>
        <pc:picChg chg="add mod">
          <ac:chgData name="Pippa Robson" userId="37486cfc-b991-4f5f-af7c-57c9eed682f8" providerId="ADAL" clId="{9C18544A-9F1E-44A5-B0BC-C857376FAE23}" dt="2024-02-08T13:02:53.816" v="74"/>
          <ac:picMkLst>
            <pc:docMk/>
            <pc:sldMk cId="4278693793" sldId="341"/>
            <ac:picMk id="10" creationId="{C4DE2682-09C9-2245-4823-142A6BB3EF3C}"/>
          </ac:picMkLst>
        </pc:picChg>
        <pc:picChg chg="add mod">
          <ac:chgData name="Pippa Robson" userId="37486cfc-b991-4f5f-af7c-57c9eed682f8" providerId="ADAL" clId="{9C18544A-9F1E-44A5-B0BC-C857376FAE23}" dt="2024-02-08T13:02:53.816" v="74"/>
          <ac:picMkLst>
            <pc:docMk/>
            <pc:sldMk cId="4278693793" sldId="341"/>
            <ac:picMk id="11" creationId="{9CD1B4B7-B1F9-046F-B263-8E923FBC0D2B}"/>
          </ac:picMkLst>
        </pc:picChg>
      </pc:sldChg>
      <pc:sldChg chg="addSp delSp modSp mod">
        <pc:chgData name="Pippa Robson" userId="37486cfc-b991-4f5f-af7c-57c9eed682f8" providerId="ADAL" clId="{9C18544A-9F1E-44A5-B0BC-C857376FAE23}" dt="2024-02-22T09:06:43.712" v="3207" actId="20577"/>
        <pc:sldMkLst>
          <pc:docMk/>
          <pc:sldMk cId="4169412655" sldId="342"/>
        </pc:sldMkLst>
        <pc:spChg chg="mod">
          <ac:chgData name="Pippa Robson" userId="37486cfc-b991-4f5f-af7c-57c9eed682f8" providerId="ADAL" clId="{9C18544A-9F1E-44A5-B0BC-C857376FAE23}" dt="2024-02-22T09:06:43.712" v="3207" actId="20577"/>
          <ac:spMkLst>
            <pc:docMk/>
            <pc:sldMk cId="4169412655" sldId="342"/>
            <ac:spMk id="9" creationId="{4B2312DC-F7D0-ABCF-241A-37A6BD051A52}"/>
          </ac:spMkLst>
        </pc:spChg>
        <pc:picChg chg="add mod">
          <ac:chgData name="Pippa Robson" userId="37486cfc-b991-4f5f-af7c-57c9eed682f8" providerId="ADAL" clId="{9C18544A-9F1E-44A5-B0BC-C857376FAE23}" dt="2024-02-08T13:03:04.599" v="78"/>
          <ac:picMkLst>
            <pc:docMk/>
            <pc:sldMk cId="4169412655" sldId="342"/>
            <ac:picMk id="3" creationId="{002ACB94-F16A-F682-AAE1-C66E9AE50BB4}"/>
          </ac:picMkLst>
        </pc:picChg>
        <pc:picChg chg="del">
          <ac:chgData name="Pippa Robson" userId="37486cfc-b991-4f5f-af7c-57c9eed682f8" providerId="ADAL" clId="{9C18544A-9F1E-44A5-B0BC-C857376FAE23}" dt="2024-02-08T13:03:04.268" v="77" actId="478"/>
          <ac:picMkLst>
            <pc:docMk/>
            <pc:sldMk cId="4169412655" sldId="342"/>
            <ac:picMk id="4" creationId="{00000000-0000-0000-0000-000000000000}"/>
          </ac:picMkLst>
        </pc:picChg>
        <pc:picChg chg="del">
          <ac:chgData name="Pippa Robson" userId="37486cfc-b991-4f5f-af7c-57c9eed682f8" providerId="ADAL" clId="{9C18544A-9F1E-44A5-B0BC-C857376FAE23}" dt="2024-02-08T13:03:04.268" v="77" actId="478"/>
          <ac:picMkLst>
            <pc:docMk/>
            <pc:sldMk cId="4169412655" sldId="342"/>
            <ac:picMk id="5" creationId="{00000000-0000-0000-0000-000000000000}"/>
          </ac:picMkLst>
        </pc:picChg>
        <pc:picChg chg="del">
          <ac:chgData name="Pippa Robson" userId="37486cfc-b991-4f5f-af7c-57c9eed682f8" providerId="ADAL" clId="{9C18544A-9F1E-44A5-B0BC-C857376FAE23}" dt="2024-02-08T13:03:04.268" v="77" actId="478"/>
          <ac:picMkLst>
            <pc:docMk/>
            <pc:sldMk cId="4169412655" sldId="342"/>
            <ac:picMk id="6" creationId="{00000000-0000-0000-0000-000000000000}"/>
          </ac:picMkLst>
        </pc:picChg>
        <pc:picChg chg="del">
          <ac:chgData name="Pippa Robson" userId="37486cfc-b991-4f5f-af7c-57c9eed682f8" providerId="ADAL" clId="{9C18544A-9F1E-44A5-B0BC-C857376FAE23}" dt="2024-02-08T13:03:04.268" v="77" actId="478"/>
          <ac:picMkLst>
            <pc:docMk/>
            <pc:sldMk cId="4169412655" sldId="342"/>
            <ac:picMk id="7" creationId="{F6146605-4BDE-19DA-4A7A-8D222329C037}"/>
          </ac:picMkLst>
        </pc:picChg>
        <pc:picChg chg="add mod">
          <ac:chgData name="Pippa Robson" userId="37486cfc-b991-4f5f-af7c-57c9eed682f8" providerId="ADAL" clId="{9C18544A-9F1E-44A5-B0BC-C857376FAE23}" dt="2024-02-08T13:03:04.599" v="78"/>
          <ac:picMkLst>
            <pc:docMk/>
            <pc:sldMk cId="4169412655" sldId="342"/>
            <ac:picMk id="8" creationId="{DBB5EF7D-15B1-6A7B-5B09-8EF73AFA2757}"/>
          </ac:picMkLst>
        </pc:picChg>
        <pc:picChg chg="add mod">
          <ac:chgData name="Pippa Robson" userId="37486cfc-b991-4f5f-af7c-57c9eed682f8" providerId="ADAL" clId="{9C18544A-9F1E-44A5-B0BC-C857376FAE23}" dt="2024-02-08T13:03:04.599" v="78"/>
          <ac:picMkLst>
            <pc:docMk/>
            <pc:sldMk cId="4169412655" sldId="342"/>
            <ac:picMk id="10" creationId="{318D8704-9D44-E471-71B5-4DB4FBF46A1D}"/>
          </ac:picMkLst>
        </pc:picChg>
        <pc:picChg chg="add mod">
          <ac:chgData name="Pippa Robson" userId="37486cfc-b991-4f5f-af7c-57c9eed682f8" providerId="ADAL" clId="{9C18544A-9F1E-44A5-B0BC-C857376FAE23}" dt="2024-02-08T13:03:04.599" v="78"/>
          <ac:picMkLst>
            <pc:docMk/>
            <pc:sldMk cId="4169412655" sldId="342"/>
            <ac:picMk id="11" creationId="{B750FE3D-6343-8A9D-43B9-F56A03B98376}"/>
          </ac:picMkLst>
        </pc:picChg>
      </pc:sldChg>
      <pc:sldChg chg="del">
        <pc:chgData name="Pippa Robson" userId="37486cfc-b991-4f5f-af7c-57c9eed682f8" providerId="ADAL" clId="{9C18544A-9F1E-44A5-B0BC-C857376FAE23}" dt="2024-02-22T09:06:48.445" v="3208" actId="47"/>
        <pc:sldMkLst>
          <pc:docMk/>
          <pc:sldMk cId="3176304070" sldId="343"/>
        </pc:sldMkLst>
      </pc:sldChg>
      <pc:sldChg chg="addSp delSp modSp del mod">
        <pc:chgData name="Pippa Robson" userId="37486cfc-b991-4f5f-af7c-57c9eed682f8" providerId="ADAL" clId="{9C18544A-9F1E-44A5-B0BC-C857376FAE23}" dt="2024-02-22T09:04:49.732" v="3107" actId="47"/>
        <pc:sldMkLst>
          <pc:docMk/>
          <pc:sldMk cId="3126879865" sldId="344"/>
        </pc:sldMkLst>
        <pc:spChg chg="del mod">
          <ac:chgData name="Pippa Robson" userId="37486cfc-b991-4f5f-af7c-57c9eed682f8" providerId="ADAL" clId="{9C18544A-9F1E-44A5-B0BC-C857376FAE23}" dt="2024-02-19T17:33:07.213" v="1372" actId="478"/>
          <ac:spMkLst>
            <pc:docMk/>
            <pc:sldMk cId="3126879865" sldId="344"/>
            <ac:spMk id="8" creationId="{4B2312DC-F7D0-ABCF-241A-37A6BD051A52}"/>
          </ac:spMkLst>
        </pc:spChg>
        <pc:picChg chg="del">
          <ac:chgData name="Pippa Robson" userId="37486cfc-b991-4f5f-af7c-57c9eed682f8" providerId="ADAL" clId="{9C18544A-9F1E-44A5-B0BC-C857376FAE23}" dt="2024-02-08T13:02:37.194" v="69" actId="478"/>
          <ac:picMkLst>
            <pc:docMk/>
            <pc:sldMk cId="3126879865" sldId="344"/>
            <ac:picMk id="4" creationId="{00000000-0000-0000-0000-000000000000}"/>
          </ac:picMkLst>
        </pc:picChg>
        <pc:picChg chg="del">
          <ac:chgData name="Pippa Robson" userId="37486cfc-b991-4f5f-af7c-57c9eed682f8" providerId="ADAL" clId="{9C18544A-9F1E-44A5-B0BC-C857376FAE23}" dt="2024-02-08T13:02:37.194" v="69" actId="478"/>
          <ac:picMkLst>
            <pc:docMk/>
            <pc:sldMk cId="3126879865" sldId="344"/>
            <ac:picMk id="5" creationId="{00000000-0000-0000-0000-000000000000}"/>
          </ac:picMkLst>
        </pc:picChg>
        <pc:picChg chg="del">
          <ac:chgData name="Pippa Robson" userId="37486cfc-b991-4f5f-af7c-57c9eed682f8" providerId="ADAL" clId="{9C18544A-9F1E-44A5-B0BC-C857376FAE23}" dt="2024-02-08T13:02:37.194" v="69" actId="478"/>
          <ac:picMkLst>
            <pc:docMk/>
            <pc:sldMk cId="3126879865" sldId="344"/>
            <ac:picMk id="6" creationId="{00000000-0000-0000-0000-000000000000}"/>
          </ac:picMkLst>
        </pc:picChg>
        <pc:picChg chg="del">
          <ac:chgData name="Pippa Robson" userId="37486cfc-b991-4f5f-af7c-57c9eed682f8" providerId="ADAL" clId="{9C18544A-9F1E-44A5-B0BC-C857376FAE23}" dt="2024-02-08T13:02:37.194" v="69" actId="478"/>
          <ac:picMkLst>
            <pc:docMk/>
            <pc:sldMk cId="3126879865" sldId="344"/>
            <ac:picMk id="7" creationId="{F6146605-4BDE-19DA-4A7A-8D222329C037}"/>
          </ac:picMkLst>
        </pc:picChg>
        <pc:picChg chg="add mod">
          <ac:chgData name="Pippa Robson" userId="37486cfc-b991-4f5f-af7c-57c9eed682f8" providerId="ADAL" clId="{9C18544A-9F1E-44A5-B0BC-C857376FAE23}" dt="2024-02-08T13:02:38.252" v="70"/>
          <ac:picMkLst>
            <pc:docMk/>
            <pc:sldMk cId="3126879865" sldId="344"/>
            <ac:picMk id="9" creationId="{849235B7-2BB3-8F4D-99F6-24FAF844A1A1}"/>
          </ac:picMkLst>
        </pc:picChg>
        <pc:picChg chg="add mod">
          <ac:chgData name="Pippa Robson" userId="37486cfc-b991-4f5f-af7c-57c9eed682f8" providerId="ADAL" clId="{9C18544A-9F1E-44A5-B0BC-C857376FAE23}" dt="2024-02-08T13:02:38.252" v="70"/>
          <ac:picMkLst>
            <pc:docMk/>
            <pc:sldMk cId="3126879865" sldId="344"/>
            <ac:picMk id="10" creationId="{C4325CCB-4B4D-9C9C-C67F-E53B9FB8934D}"/>
          </ac:picMkLst>
        </pc:picChg>
        <pc:picChg chg="add mod">
          <ac:chgData name="Pippa Robson" userId="37486cfc-b991-4f5f-af7c-57c9eed682f8" providerId="ADAL" clId="{9C18544A-9F1E-44A5-B0BC-C857376FAE23}" dt="2024-02-08T13:02:38.252" v="70"/>
          <ac:picMkLst>
            <pc:docMk/>
            <pc:sldMk cId="3126879865" sldId="344"/>
            <ac:picMk id="11" creationId="{B49B2A49-72F0-6466-3A54-DA9AFEF48C7C}"/>
          </ac:picMkLst>
        </pc:picChg>
        <pc:picChg chg="add mod">
          <ac:chgData name="Pippa Robson" userId="37486cfc-b991-4f5f-af7c-57c9eed682f8" providerId="ADAL" clId="{9C18544A-9F1E-44A5-B0BC-C857376FAE23}" dt="2024-02-08T13:02:38.252" v="70"/>
          <ac:picMkLst>
            <pc:docMk/>
            <pc:sldMk cId="3126879865" sldId="344"/>
            <ac:picMk id="12" creationId="{0D3C1EFA-659C-99E3-69C5-13438F1B472C}"/>
          </ac:picMkLst>
        </pc:picChg>
      </pc:sldChg>
      <pc:sldChg chg="addSp delSp modSp mod">
        <pc:chgData name="Pippa Robson" userId="37486cfc-b991-4f5f-af7c-57c9eed682f8" providerId="ADAL" clId="{9C18544A-9F1E-44A5-B0BC-C857376FAE23}" dt="2024-02-08T13:03:31.690" v="86"/>
        <pc:sldMkLst>
          <pc:docMk/>
          <pc:sldMk cId="931561376" sldId="345"/>
        </pc:sldMkLst>
        <pc:picChg chg="del">
          <ac:chgData name="Pippa Robson" userId="37486cfc-b991-4f5f-af7c-57c9eed682f8" providerId="ADAL" clId="{9C18544A-9F1E-44A5-B0BC-C857376FAE23}" dt="2024-02-08T13:03:31.411" v="85" actId="478"/>
          <ac:picMkLst>
            <pc:docMk/>
            <pc:sldMk cId="931561376" sldId="345"/>
            <ac:picMk id="4" creationId="{00000000-0000-0000-0000-000000000000}"/>
          </ac:picMkLst>
        </pc:picChg>
        <pc:picChg chg="del">
          <ac:chgData name="Pippa Robson" userId="37486cfc-b991-4f5f-af7c-57c9eed682f8" providerId="ADAL" clId="{9C18544A-9F1E-44A5-B0BC-C857376FAE23}" dt="2024-02-08T13:03:31.411" v="85" actId="478"/>
          <ac:picMkLst>
            <pc:docMk/>
            <pc:sldMk cId="931561376" sldId="345"/>
            <ac:picMk id="5" creationId="{00000000-0000-0000-0000-000000000000}"/>
          </ac:picMkLst>
        </pc:picChg>
        <pc:picChg chg="del">
          <ac:chgData name="Pippa Robson" userId="37486cfc-b991-4f5f-af7c-57c9eed682f8" providerId="ADAL" clId="{9C18544A-9F1E-44A5-B0BC-C857376FAE23}" dt="2024-02-08T13:03:31.411" v="85" actId="478"/>
          <ac:picMkLst>
            <pc:docMk/>
            <pc:sldMk cId="931561376" sldId="345"/>
            <ac:picMk id="6" creationId="{00000000-0000-0000-0000-000000000000}"/>
          </ac:picMkLst>
        </pc:picChg>
        <pc:picChg chg="del">
          <ac:chgData name="Pippa Robson" userId="37486cfc-b991-4f5f-af7c-57c9eed682f8" providerId="ADAL" clId="{9C18544A-9F1E-44A5-B0BC-C857376FAE23}" dt="2024-02-08T13:03:31.411" v="85" actId="478"/>
          <ac:picMkLst>
            <pc:docMk/>
            <pc:sldMk cId="931561376" sldId="345"/>
            <ac:picMk id="7" creationId="{F6146605-4BDE-19DA-4A7A-8D222329C037}"/>
          </ac:picMkLst>
        </pc:picChg>
        <pc:picChg chg="add mod">
          <ac:chgData name="Pippa Robson" userId="37486cfc-b991-4f5f-af7c-57c9eed682f8" providerId="ADAL" clId="{9C18544A-9F1E-44A5-B0BC-C857376FAE23}" dt="2024-02-08T13:03:31.690" v="86"/>
          <ac:picMkLst>
            <pc:docMk/>
            <pc:sldMk cId="931561376" sldId="345"/>
            <ac:picMk id="9" creationId="{CE314AA2-3600-6355-9C73-286DE42C55A5}"/>
          </ac:picMkLst>
        </pc:picChg>
        <pc:picChg chg="add mod">
          <ac:chgData name="Pippa Robson" userId="37486cfc-b991-4f5f-af7c-57c9eed682f8" providerId="ADAL" clId="{9C18544A-9F1E-44A5-B0BC-C857376FAE23}" dt="2024-02-08T13:03:31.690" v="86"/>
          <ac:picMkLst>
            <pc:docMk/>
            <pc:sldMk cId="931561376" sldId="345"/>
            <ac:picMk id="10" creationId="{A7D756F0-C35B-8DEC-88A5-1C2BB02A5E25}"/>
          </ac:picMkLst>
        </pc:picChg>
        <pc:picChg chg="add mod">
          <ac:chgData name="Pippa Robson" userId="37486cfc-b991-4f5f-af7c-57c9eed682f8" providerId="ADAL" clId="{9C18544A-9F1E-44A5-B0BC-C857376FAE23}" dt="2024-02-08T13:03:31.690" v="86"/>
          <ac:picMkLst>
            <pc:docMk/>
            <pc:sldMk cId="931561376" sldId="345"/>
            <ac:picMk id="11" creationId="{26414C74-29FF-14E9-85CF-469A7990609C}"/>
          </ac:picMkLst>
        </pc:picChg>
        <pc:picChg chg="add mod">
          <ac:chgData name="Pippa Robson" userId="37486cfc-b991-4f5f-af7c-57c9eed682f8" providerId="ADAL" clId="{9C18544A-9F1E-44A5-B0BC-C857376FAE23}" dt="2024-02-08T13:03:31.690" v="86"/>
          <ac:picMkLst>
            <pc:docMk/>
            <pc:sldMk cId="931561376" sldId="345"/>
            <ac:picMk id="12" creationId="{E942AF75-2B3F-EA67-4EC1-696EF7576325}"/>
          </ac:picMkLst>
        </pc:picChg>
      </pc:sldChg>
      <pc:sldChg chg="addSp delSp modSp mod">
        <pc:chgData name="Pippa Robson" userId="37486cfc-b991-4f5f-af7c-57c9eed682f8" providerId="ADAL" clId="{9C18544A-9F1E-44A5-B0BC-C857376FAE23}" dt="2024-02-22T09:05:08.393" v="3119" actId="6549"/>
        <pc:sldMkLst>
          <pc:docMk/>
          <pc:sldMk cId="258185489" sldId="346"/>
        </pc:sldMkLst>
        <pc:spChg chg="mod">
          <ac:chgData name="Pippa Robson" userId="37486cfc-b991-4f5f-af7c-57c9eed682f8" providerId="ADAL" clId="{9C18544A-9F1E-44A5-B0BC-C857376FAE23}" dt="2024-02-22T09:05:04.403" v="3117" actId="20577"/>
          <ac:spMkLst>
            <pc:docMk/>
            <pc:sldMk cId="258185489" sldId="346"/>
            <ac:spMk id="2" creationId="{00000000-0000-0000-0000-000000000000}"/>
          </ac:spMkLst>
        </pc:spChg>
        <pc:spChg chg="add mod">
          <ac:chgData name="Pippa Robson" userId="37486cfc-b991-4f5f-af7c-57c9eed682f8" providerId="ADAL" clId="{9C18544A-9F1E-44A5-B0BC-C857376FAE23}" dt="2024-02-22T08:54:55.872" v="2055"/>
          <ac:spMkLst>
            <pc:docMk/>
            <pc:sldMk cId="258185489" sldId="346"/>
            <ac:spMk id="4" creationId="{4D61D4C3-C386-74D9-E131-034895B7F780}"/>
          </ac:spMkLst>
        </pc:spChg>
        <pc:spChg chg="add mod">
          <ac:chgData name="Pippa Robson" userId="37486cfc-b991-4f5f-af7c-57c9eed682f8" providerId="ADAL" clId="{9C18544A-9F1E-44A5-B0BC-C857376FAE23}" dt="2024-02-22T09:05:08.393" v="3119" actId="6549"/>
          <ac:spMkLst>
            <pc:docMk/>
            <pc:sldMk cId="258185489" sldId="346"/>
            <ac:spMk id="5" creationId="{937EA878-47D9-A44E-2220-6F212C2B67BD}"/>
          </ac:spMkLst>
        </pc:spChg>
        <pc:spChg chg="del">
          <ac:chgData name="Pippa Robson" userId="37486cfc-b991-4f5f-af7c-57c9eed682f8" providerId="ADAL" clId="{9C18544A-9F1E-44A5-B0BC-C857376FAE23}" dt="2024-02-19T17:33:03.378" v="1371" actId="478"/>
          <ac:spMkLst>
            <pc:docMk/>
            <pc:sldMk cId="258185489" sldId="346"/>
            <ac:spMk id="8" creationId="{4B2312DC-F7D0-ABCF-241A-37A6BD051A52}"/>
          </ac:spMkLst>
        </pc:spChg>
        <pc:picChg chg="del">
          <ac:chgData name="Pippa Robson" userId="37486cfc-b991-4f5f-af7c-57c9eed682f8" providerId="ADAL" clId="{9C18544A-9F1E-44A5-B0BC-C857376FAE23}" dt="2024-02-08T13:02:29.009" v="65" actId="478"/>
          <ac:picMkLst>
            <pc:docMk/>
            <pc:sldMk cId="258185489" sldId="346"/>
            <ac:picMk id="4" creationId="{00000000-0000-0000-0000-000000000000}"/>
          </ac:picMkLst>
        </pc:picChg>
        <pc:picChg chg="del">
          <ac:chgData name="Pippa Robson" userId="37486cfc-b991-4f5f-af7c-57c9eed682f8" providerId="ADAL" clId="{9C18544A-9F1E-44A5-B0BC-C857376FAE23}" dt="2024-02-08T13:02:29.009" v="65" actId="478"/>
          <ac:picMkLst>
            <pc:docMk/>
            <pc:sldMk cId="258185489" sldId="346"/>
            <ac:picMk id="5" creationId="{00000000-0000-0000-0000-000000000000}"/>
          </ac:picMkLst>
        </pc:picChg>
        <pc:picChg chg="del">
          <ac:chgData name="Pippa Robson" userId="37486cfc-b991-4f5f-af7c-57c9eed682f8" providerId="ADAL" clId="{9C18544A-9F1E-44A5-B0BC-C857376FAE23}" dt="2024-02-08T13:02:29.009" v="65" actId="478"/>
          <ac:picMkLst>
            <pc:docMk/>
            <pc:sldMk cId="258185489" sldId="346"/>
            <ac:picMk id="6" creationId="{00000000-0000-0000-0000-000000000000}"/>
          </ac:picMkLst>
        </pc:picChg>
        <pc:picChg chg="del">
          <ac:chgData name="Pippa Robson" userId="37486cfc-b991-4f5f-af7c-57c9eed682f8" providerId="ADAL" clId="{9C18544A-9F1E-44A5-B0BC-C857376FAE23}" dt="2024-02-08T13:02:29.009" v="65" actId="478"/>
          <ac:picMkLst>
            <pc:docMk/>
            <pc:sldMk cId="258185489" sldId="346"/>
            <ac:picMk id="7" creationId="{F6146605-4BDE-19DA-4A7A-8D222329C037}"/>
          </ac:picMkLst>
        </pc:picChg>
        <pc:picChg chg="add mod">
          <ac:chgData name="Pippa Robson" userId="37486cfc-b991-4f5f-af7c-57c9eed682f8" providerId="ADAL" clId="{9C18544A-9F1E-44A5-B0BC-C857376FAE23}" dt="2024-02-08T13:02:29.356" v="66"/>
          <ac:picMkLst>
            <pc:docMk/>
            <pc:sldMk cId="258185489" sldId="346"/>
            <ac:picMk id="9" creationId="{601D8AE7-D45A-4C1A-0808-D91E9A45E68A}"/>
          </ac:picMkLst>
        </pc:picChg>
        <pc:picChg chg="add mod">
          <ac:chgData name="Pippa Robson" userId="37486cfc-b991-4f5f-af7c-57c9eed682f8" providerId="ADAL" clId="{9C18544A-9F1E-44A5-B0BC-C857376FAE23}" dt="2024-02-08T13:02:29.356" v="66"/>
          <ac:picMkLst>
            <pc:docMk/>
            <pc:sldMk cId="258185489" sldId="346"/>
            <ac:picMk id="10" creationId="{8DBCB9CF-B5D1-8987-B873-EA76A206A16F}"/>
          </ac:picMkLst>
        </pc:picChg>
        <pc:picChg chg="add mod">
          <ac:chgData name="Pippa Robson" userId="37486cfc-b991-4f5f-af7c-57c9eed682f8" providerId="ADAL" clId="{9C18544A-9F1E-44A5-B0BC-C857376FAE23}" dt="2024-02-08T13:02:29.356" v="66"/>
          <ac:picMkLst>
            <pc:docMk/>
            <pc:sldMk cId="258185489" sldId="346"/>
            <ac:picMk id="11" creationId="{9D91E889-9E6C-DED9-9F23-4A52B960E414}"/>
          </ac:picMkLst>
        </pc:picChg>
        <pc:picChg chg="add mod">
          <ac:chgData name="Pippa Robson" userId="37486cfc-b991-4f5f-af7c-57c9eed682f8" providerId="ADAL" clId="{9C18544A-9F1E-44A5-B0BC-C857376FAE23}" dt="2024-02-08T13:02:29.356" v="66"/>
          <ac:picMkLst>
            <pc:docMk/>
            <pc:sldMk cId="258185489" sldId="346"/>
            <ac:picMk id="12" creationId="{F57B8D55-5AF9-6E7E-390B-854FA6D010B8}"/>
          </ac:picMkLst>
        </pc:picChg>
      </pc:sldChg>
      <pc:sldChg chg="addSp delSp modSp del mod">
        <pc:chgData name="Pippa Robson" userId="37486cfc-b991-4f5f-af7c-57c9eed682f8" providerId="ADAL" clId="{9C18544A-9F1E-44A5-B0BC-C857376FAE23}" dt="2024-02-19T17:32:48.004" v="1367" actId="47"/>
        <pc:sldMkLst>
          <pc:docMk/>
          <pc:sldMk cId="1526489301" sldId="347"/>
        </pc:sldMkLst>
        <pc:picChg chg="del">
          <ac:chgData name="Pippa Robson" userId="37486cfc-b991-4f5f-af7c-57c9eed682f8" providerId="ADAL" clId="{9C18544A-9F1E-44A5-B0BC-C857376FAE23}" dt="2024-02-08T13:02:09.633" v="57" actId="478"/>
          <ac:picMkLst>
            <pc:docMk/>
            <pc:sldMk cId="1526489301" sldId="347"/>
            <ac:picMk id="4" creationId="{00000000-0000-0000-0000-000000000000}"/>
          </ac:picMkLst>
        </pc:picChg>
        <pc:picChg chg="del">
          <ac:chgData name="Pippa Robson" userId="37486cfc-b991-4f5f-af7c-57c9eed682f8" providerId="ADAL" clId="{9C18544A-9F1E-44A5-B0BC-C857376FAE23}" dt="2024-02-08T13:02:09.633" v="57" actId="478"/>
          <ac:picMkLst>
            <pc:docMk/>
            <pc:sldMk cId="1526489301" sldId="347"/>
            <ac:picMk id="5" creationId="{00000000-0000-0000-0000-000000000000}"/>
          </ac:picMkLst>
        </pc:picChg>
        <pc:picChg chg="del">
          <ac:chgData name="Pippa Robson" userId="37486cfc-b991-4f5f-af7c-57c9eed682f8" providerId="ADAL" clId="{9C18544A-9F1E-44A5-B0BC-C857376FAE23}" dt="2024-02-08T13:02:09.633" v="57" actId="478"/>
          <ac:picMkLst>
            <pc:docMk/>
            <pc:sldMk cId="1526489301" sldId="347"/>
            <ac:picMk id="6" creationId="{00000000-0000-0000-0000-000000000000}"/>
          </ac:picMkLst>
        </pc:picChg>
        <pc:picChg chg="del">
          <ac:chgData name="Pippa Robson" userId="37486cfc-b991-4f5f-af7c-57c9eed682f8" providerId="ADAL" clId="{9C18544A-9F1E-44A5-B0BC-C857376FAE23}" dt="2024-02-08T13:02:09.633" v="57" actId="478"/>
          <ac:picMkLst>
            <pc:docMk/>
            <pc:sldMk cId="1526489301" sldId="347"/>
            <ac:picMk id="7" creationId="{F6146605-4BDE-19DA-4A7A-8D222329C037}"/>
          </ac:picMkLst>
        </pc:picChg>
        <pc:picChg chg="add mod">
          <ac:chgData name="Pippa Robson" userId="37486cfc-b991-4f5f-af7c-57c9eed682f8" providerId="ADAL" clId="{9C18544A-9F1E-44A5-B0BC-C857376FAE23}" dt="2024-02-08T13:02:09.966" v="58"/>
          <ac:picMkLst>
            <pc:docMk/>
            <pc:sldMk cId="1526489301" sldId="347"/>
            <ac:picMk id="8" creationId="{3587D1F5-6D87-03EC-783C-5C88B56A26D1}"/>
          </ac:picMkLst>
        </pc:picChg>
        <pc:picChg chg="add mod">
          <ac:chgData name="Pippa Robson" userId="37486cfc-b991-4f5f-af7c-57c9eed682f8" providerId="ADAL" clId="{9C18544A-9F1E-44A5-B0BC-C857376FAE23}" dt="2024-02-08T13:02:09.966" v="58"/>
          <ac:picMkLst>
            <pc:docMk/>
            <pc:sldMk cId="1526489301" sldId="347"/>
            <ac:picMk id="9" creationId="{D507E110-42AB-F86E-4DA4-6AF1EE347693}"/>
          </ac:picMkLst>
        </pc:picChg>
        <pc:picChg chg="add mod">
          <ac:chgData name="Pippa Robson" userId="37486cfc-b991-4f5f-af7c-57c9eed682f8" providerId="ADAL" clId="{9C18544A-9F1E-44A5-B0BC-C857376FAE23}" dt="2024-02-08T13:02:09.966" v="58"/>
          <ac:picMkLst>
            <pc:docMk/>
            <pc:sldMk cId="1526489301" sldId="347"/>
            <ac:picMk id="10" creationId="{F68E8864-85EA-1257-0F9F-B2252E1D5C20}"/>
          </ac:picMkLst>
        </pc:picChg>
        <pc:picChg chg="add mod">
          <ac:chgData name="Pippa Robson" userId="37486cfc-b991-4f5f-af7c-57c9eed682f8" providerId="ADAL" clId="{9C18544A-9F1E-44A5-B0BC-C857376FAE23}" dt="2024-02-08T13:02:09.966" v="58"/>
          <ac:picMkLst>
            <pc:docMk/>
            <pc:sldMk cId="1526489301" sldId="347"/>
            <ac:picMk id="11" creationId="{8AAB0765-169B-48FA-F970-B439B91B8615}"/>
          </ac:picMkLst>
        </pc:picChg>
      </pc:sldChg>
      <pc:sldChg chg="addSp delSp modSp del mod">
        <pc:chgData name="Pippa Robson" userId="37486cfc-b991-4f5f-af7c-57c9eed682f8" providerId="ADAL" clId="{9C18544A-9F1E-44A5-B0BC-C857376FAE23}" dt="2024-02-19T17:32:53.290" v="1368" actId="47"/>
        <pc:sldMkLst>
          <pc:docMk/>
          <pc:sldMk cId="3846017471" sldId="348"/>
        </pc:sldMkLst>
        <pc:picChg chg="add mod">
          <ac:chgData name="Pippa Robson" userId="37486cfc-b991-4f5f-af7c-57c9eed682f8" providerId="ADAL" clId="{9C18544A-9F1E-44A5-B0BC-C857376FAE23}" dt="2024-02-08T13:02:19.858" v="62"/>
          <ac:picMkLst>
            <pc:docMk/>
            <pc:sldMk cId="3846017471" sldId="348"/>
            <ac:picMk id="3" creationId="{450E2025-A5F5-0A3C-4AB1-1F7F70496D02}"/>
          </ac:picMkLst>
        </pc:picChg>
        <pc:picChg chg="del">
          <ac:chgData name="Pippa Robson" userId="37486cfc-b991-4f5f-af7c-57c9eed682f8" providerId="ADAL" clId="{9C18544A-9F1E-44A5-B0BC-C857376FAE23}" dt="2024-02-08T13:02:19.524" v="61" actId="478"/>
          <ac:picMkLst>
            <pc:docMk/>
            <pc:sldMk cId="3846017471" sldId="348"/>
            <ac:picMk id="4" creationId="{00000000-0000-0000-0000-000000000000}"/>
          </ac:picMkLst>
        </pc:picChg>
        <pc:picChg chg="del">
          <ac:chgData name="Pippa Robson" userId="37486cfc-b991-4f5f-af7c-57c9eed682f8" providerId="ADAL" clId="{9C18544A-9F1E-44A5-B0BC-C857376FAE23}" dt="2024-02-08T13:02:19.524" v="61" actId="478"/>
          <ac:picMkLst>
            <pc:docMk/>
            <pc:sldMk cId="3846017471" sldId="348"/>
            <ac:picMk id="5" creationId="{00000000-0000-0000-0000-000000000000}"/>
          </ac:picMkLst>
        </pc:picChg>
        <pc:picChg chg="del">
          <ac:chgData name="Pippa Robson" userId="37486cfc-b991-4f5f-af7c-57c9eed682f8" providerId="ADAL" clId="{9C18544A-9F1E-44A5-B0BC-C857376FAE23}" dt="2024-02-08T13:02:19.524" v="61" actId="478"/>
          <ac:picMkLst>
            <pc:docMk/>
            <pc:sldMk cId="3846017471" sldId="348"/>
            <ac:picMk id="6" creationId="{00000000-0000-0000-0000-000000000000}"/>
          </ac:picMkLst>
        </pc:picChg>
        <pc:picChg chg="del">
          <ac:chgData name="Pippa Robson" userId="37486cfc-b991-4f5f-af7c-57c9eed682f8" providerId="ADAL" clId="{9C18544A-9F1E-44A5-B0BC-C857376FAE23}" dt="2024-02-08T13:02:19.524" v="61" actId="478"/>
          <ac:picMkLst>
            <pc:docMk/>
            <pc:sldMk cId="3846017471" sldId="348"/>
            <ac:picMk id="7" creationId="{F6146605-4BDE-19DA-4A7A-8D222329C037}"/>
          </ac:picMkLst>
        </pc:picChg>
        <pc:picChg chg="add mod">
          <ac:chgData name="Pippa Robson" userId="37486cfc-b991-4f5f-af7c-57c9eed682f8" providerId="ADAL" clId="{9C18544A-9F1E-44A5-B0BC-C857376FAE23}" dt="2024-02-08T13:02:19.858" v="62"/>
          <ac:picMkLst>
            <pc:docMk/>
            <pc:sldMk cId="3846017471" sldId="348"/>
            <ac:picMk id="10" creationId="{82BCA3C2-A71D-9694-39BD-07C269C46040}"/>
          </ac:picMkLst>
        </pc:picChg>
        <pc:picChg chg="add mod">
          <ac:chgData name="Pippa Robson" userId="37486cfc-b991-4f5f-af7c-57c9eed682f8" providerId="ADAL" clId="{9C18544A-9F1E-44A5-B0BC-C857376FAE23}" dt="2024-02-08T13:02:19.858" v="62"/>
          <ac:picMkLst>
            <pc:docMk/>
            <pc:sldMk cId="3846017471" sldId="348"/>
            <ac:picMk id="11" creationId="{21269257-70DE-7624-6A69-E2BC7850DE71}"/>
          </ac:picMkLst>
        </pc:picChg>
        <pc:picChg chg="add mod">
          <ac:chgData name="Pippa Robson" userId="37486cfc-b991-4f5f-af7c-57c9eed682f8" providerId="ADAL" clId="{9C18544A-9F1E-44A5-B0BC-C857376FAE23}" dt="2024-02-08T13:02:19.858" v="62"/>
          <ac:picMkLst>
            <pc:docMk/>
            <pc:sldMk cId="3846017471" sldId="348"/>
            <ac:picMk id="12" creationId="{D1079180-E76F-6599-D501-D1E7E0CDF75F}"/>
          </ac:picMkLst>
        </pc:picChg>
      </pc:sldChg>
      <pc:sldChg chg="addSp delSp modSp add mod">
        <pc:chgData name="Pippa Robson" userId="37486cfc-b991-4f5f-af7c-57c9eed682f8" providerId="ADAL" clId="{9C18544A-9F1E-44A5-B0BC-C857376FAE23}" dt="2024-02-19T14:35:36.266" v="789"/>
        <pc:sldMkLst>
          <pc:docMk/>
          <pc:sldMk cId="2155714613" sldId="349"/>
        </pc:sldMkLst>
        <pc:spChg chg="mod">
          <ac:chgData name="Pippa Robson" userId="37486cfc-b991-4f5f-af7c-57c9eed682f8" providerId="ADAL" clId="{9C18544A-9F1E-44A5-B0BC-C857376FAE23}" dt="2024-02-19T14:21:57.813" v="336" actId="20577"/>
          <ac:spMkLst>
            <pc:docMk/>
            <pc:sldMk cId="2155714613" sldId="349"/>
            <ac:spMk id="3" creationId="{00000000-0000-0000-0000-000000000000}"/>
          </ac:spMkLst>
        </pc:spChg>
        <pc:picChg chg="del">
          <ac:chgData name="Pippa Robson" userId="37486cfc-b991-4f5f-af7c-57c9eed682f8" providerId="ADAL" clId="{9C18544A-9F1E-44A5-B0BC-C857376FAE23}" dt="2024-02-19T14:35:25.693" v="787" actId="478"/>
          <ac:picMkLst>
            <pc:docMk/>
            <pc:sldMk cId="2155714613" sldId="349"/>
            <ac:picMk id="4" creationId="{00000000-0000-0000-0000-000000000000}"/>
          </ac:picMkLst>
        </pc:picChg>
        <pc:picChg chg="del">
          <ac:chgData name="Pippa Robson" userId="37486cfc-b991-4f5f-af7c-57c9eed682f8" providerId="ADAL" clId="{9C18544A-9F1E-44A5-B0BC-C857376FAE23}" dt="2024-02-19T14:35:26.620" v="788" actId="478"/>
          <ac:picMkLst>
            <pc:docMk/>
            <pc:sldMk cId="2155714613" sldId="349"/>
            <ac:picMk id="5" creationId="{00000000-0000-0000-0000-000000000000}"/>
          </ac:picMkLst>
        </pc:picChg>
        <pc:picChg chg="del">
          <ac:chgData name="Pippa Robson" userId="37486cfc-b991-4f5f-af7c-57c9eed682f8" providerId="ADAL" clId="{9C18544A-9F1E-44A5-B0BC-C857376FAE23}" dt="2024-02-19T14:35:25.693" v="787" actId="478"/>
          <ac:picMkLst>
            <pc:docMk/>
            <pc:sldMk cId="2155714613" sldId="349"/>
            <ac:picMk id="6" creationId="{00000000-0000-0000-0000-000000000000}"/>
          </ac:picMkLst>
        </pc:picChg>
        <pc:picChg chg="del">
          <ac:chgData name="Pippa Robson" userId="37486cfc-b991-4f5f-af7c-57c9eed682f8" providerId="ADAL" clId="{9C18544A-9F1E-44A5-B0BC-C857376FAE23}" dt="2024-02-19T14:35:25.693" v="787" actId="478"/>
          <ac:picMkLst>
            <pc:docMk/>
            <pc:sldMk cId="2155714613" sldId="349"/>
            <ac:picMk id="7" creationId="{F6146605-4BDE-19DA-4A7A-8D222329C037}"/>
          </ac:picMkLst>
        </pc:picChg>
        <pc:picChg chg="add mod">
          <ac:chgData name="Pippa Robson" userId="37486cfc-b991-4f5f-af7c-57c9eed682f8" providerId="ADAL" clId="{9C18544A-9F1E-44A5-B0BC-C857376FAE23}" dt="2024-02-19T14:35:36.266" v="789"/>
          <ac:picMkLst>
            <pc:docMk/>
            <pc:sldMk cId="2155714613" sldId="349"/>
            <ac:picMk id="8" creationId="{4DAD6055-CD4D-BB79-6F96-4125F26B00F2}"/>
          </ac:picMkLst>
        </pc:picChg>
        <pc:picChg chg="add mod">
          <ac:chgData name="Pippa Robson" userId="37486cfc-b991-4f5f-af7c-57c9eed682f8" providerId="ADAL" clId="{9C18544A-9F1E-44A5-B0BC-C857376FAE23}" dt="2024-02-19T14:35:36.266" v="789"/>
          <ac:picMkLst>
            <pc:docMk/>
            <pc:sldMk cId="2155714613" sldId="349"/>
            <ac:picMk id="9" creationId="{F0049E10-B443-7AC7-C8D1-DBEE6B580B0E}"/>
          </ac:picMkLst>
        </pc:picChg>
        <pc:picChg chg="add mod">
          <ac:chgData name="Pippa Robson" userId="37486cfc-b991-4f5f-af7c-57c9eed682f8" providerId="ADAL" clId="{9C18544A-9F1E-44A5-B0BC-C857376FAE23}" dt="2024-02-19T14:35:36.266" v="789"/>
          <ac:picMkLst>
            <pc:docMk/>
            <pc:sldMk cId="2155714613" sldId="349"/>
            <ac:picMk id="10" creationId="{71D15377-D60B-D3CF-A538-C9272320FD74}"/>
          </ac:picMkLst>
        </pc:picChg>
        <pc:picChg chg="add mod">
          <ac:chgData name="Pippa Robson" userId="37486cfc-b991-4f5f-af7c-57c9eed682f8" providerId="ADAL" clId="{9C18544A-9F1E-44A5-B0BC-C857376FAE23}" dt="2024-02-19T14:35:36.266" v="789"/>
          <ac:picMkLst>
            <pc:docMk/>
            <pc:sldMk cId="2155714613" sldId="349"/>
            <ac:picMk id="11" creationId="{03FEB683-67D2-DB50-B660-4687CF2CF541}"/>
          </ac:picMkLst>
        </pc:picChg>
      </pc:sldChg>
      <pc:sldChg chg="addSp delSp modSp add mod">
        <pc:chgData name="Pippa Robson" userId="37486cfc-b991-4f5f-af7c-57c9eed682f8" providerId="ADAL" clId="{9C18544A-9F1E-44A5-B0BC-C857376FAE23}" dt="2024-02-19T14:35:43.470" v="792"/>
        <pc:sldMkLst>
          <pc:docMk/>
          <pc:sldMk cId="3619663797" sldId="350"/>
        </pc:sldMkLst>
        <pc:spChg chg="mod">
          <ac:chgData name="Pippa Robson" userId="37486cfc-b991-4f5f-af7c-57c9eed682f8" providerId="ADAL" clId="{9C18544A-9F1E-44A5-B0BC-C857376FAE23}" dt="2024-02-19T14:22:09.282" v="337" actId="2711"/>
          <ac:spMkLst>
            <pc:docMk/>
            <pc:sldMk cId="3619663797" sldId="350"/>
            <ac:spMk id="3" creationId="{B714C0A3-821F-F438-9022-9EB9564E278C}"/>
          </ac:spMkLst>
        </pc:spChg>
        <pc:picChg chg="del">
          <ac:chgData name="Pippa Robson" userId="37486cfc-b991-4f5f-af7c-57c9eed682f8" providerId="ADAL" clId="{9C18544A-9F1E-44A5-B0BC-C857376FAE23}" dt="2024-02-19T14:35:43.076" v="791" actId="478"/>
          <ac:picMkLst>
            <pc:docMk/>
            <pc:sldMk cId="3619663797" sldId="350"/>
            <ac:picMk id="4" creationId="{E4C926FB-70B5-87E4-6809-5902A9805604}"/>
          </ac:picMkLst>
        </pc:picChg>
        <pc:picChg chg="del">
          <ac:chgData name="Pippa Robson" userId="37486cfc-b991-4f5f-af7c-57c9eed682f8" providerId="ADAL" clId="{9C18544A-9F1E-44A5-B0BC-C857376FAE23}" dt="2024-02-19T14:35:43.076" v="791" actId="478"/>
          <ac:picMkLst>
            <pc:docMk/>
            <pc:sldMk cId="3619663797" sldId="350"/>
            <ac:picMk id="5" creationId="{DBE40A3A-0922-1646-A89C-D120CEE8EB72}"/>
          </ac:picMkLst>
        </pc:picChg>
        <pc:picChg chg="del">
          <ac:chgData name="Pippa Robson" userId="37486cfc-b991-4f5f-af7c-57c9eed682f8" providerId="ADAL" clId="{9C18544A-9F1E-44A5-B0BC-C857376FAE23}" dt="2024-02-19T14:35:43.076" v="791" actId="478"/>
          <ac:picMkLst>
            <pc:docMk/>
            <pc:sldMk cId="3619663797" sldId="350"/>
            <ac:picMk id="6" creationId="{DF52EBA6-98B0-462F-CF84-BFF57DA264EF}"/>
          </ac:picMkLst>
        </pc:picChg>
        <pc:picChg chg="del">
          <ac:chgData name="Pippa Robson" userId="37486cfc-b991-4f5f-af7c-57c9eed682f8" providerId="ADAL" clId="{9C18544A-9F1E-44A5-B0BC-C857376FAE23}" dt="2024-02-19T14:35:43.076" v="791" actId="478"/>
          <ac:picMkLst>
            <pc:docMk/>
            <pc:sldMk cId="3619663797" sldId="350"/>
            <ac:picMk id="7" creationId="{636CB8EB-0041-401D-3C18-D011AAE2D6FB}"/>
          </ac:picMkLst>
        </pc:picChg>
        <pc:picChg chg="add mod">
          <ac:chgData name="Pippa Robson" userId="37486cfc-b991-4f5f-af7c-57c9eed682f8" providerId="ADAL" clId="{9C18544A-9F1E-44A5-B0BC-C857376FAE23}" dt="2024-02-19T14:35:43.470" v="792"/>
          <ac:picMkLst>
            <pc:docMk/>
            <pc:sldMk cId="3619663797" sldId="350"/>
            <ac:picMk id="8" creationId="{0D8081BF-9131-59CE-3EE2-F1C7BC23B6D7}"/>
          </ac:picMkLst>
        </pc:picChg>
        <pc:picChg chg="add mod">
          <ac:chgData name="Pippa Robson" userId="37486cfc-b991-4f5f-af7c-57c9eed682f8" providerId="ADAL" clId="{9C18544A-9F1E-44A5-B0BC-C857376FAE23}" dt="2024-02-19T14:35:43.470" v="792"/>
          <ac:picMkLst>
            <pc:docMk/>
            <pc:sldMk cId="3619663797" sldId="350"/>
            <ac:picMk id="9" creationId="{F75F2D5A-C433-73C3-B6B5-0139C7F4960B}"/>
          </ac:picMkLst>
        </pc:picChg>
        <pc:picChg chg="add mod">
          <ac:chgData name="Pippa Robson" userId="37486cfc-b991-4f5f-af7c-57c9eed682f8" providerId="ADAL" clId="{9C18544A-9F1E-44A5-B0BC-C857376FAE23}" dt="2024-02-19T14:35:43.470" v="792"/>
          <ac:picMkLst>
            <pc:docMk/>
            <pc:sldMk cId="3619663797" sldId="350"/>
            <ac:picMk id="10" creationId="{136C2177-2D80-0434-E5F3-6BAF40562B5A}"/>
          </ac:picMkLst>
        </pc:picChg>
        <pc:picChg chg="add mod">
          <ac:chgData name="Pippa Robson" userId="37486cfc-b991-4f5f-af7c-57c9eed682f8" providerId="ADAL" clId="{9C18544A-9F1E-44A5-B0BC-C857376FAE23}" dt="2024-02-19T14:35:43.470" v="792"/>
          <ac:picMkLst>
            <pc:docMk/>
            <pc:sldMk cId="3619663797" sldId="350"/>
            <ac:picMk id="11" creationId="{202797C4-F430-FC06-FFE4-11A975B736D2}"/>
          </ac:picMkLst>
        </pc:picChg>
      </pc:sldChg>
      <pc:sldChg chg="addSp delSp modSp add mod">
        <pc:chgData name="Pippa Robson" userId="37486cfc-b991-4f5f-af7c-57c9eed682f8" providerId="ADAL" clId="{9C18544A-9F1E-44A5-B0BC-C857376FAE23}" dt="2024-02-19T14:35:49.108" v="794"/>
        <pc:sldMkLst>
          <pc:docMk/>
          <pc:sldMk cId="3377242540" sldId="351"/>
        </pc:sldMkLst>
        <pc:spChg chg="mod">
          <ac:chgData name="Pippa Robson" userId="37486cfc-b991-4f5f-af7c-57c9eed682f8" providerId="ADAL" clId="{9C18544A-9F1E-44A5-B0BC-C857376FAE23}" dt="2024-02-19T14:22:28.109" v="338" actId="2711"/>
          <ac:spMkLst>
            <pc:docMk/>
            <pc:sldMk cId="3377242540" sldId="351"/>
            <ac:spMk id="3" creationId="{147F9E68-5F6A-A3F2-9A3D-7CF5BE5580B9}"/>
          </ac:spMkLst>
        </pc:spChg>
        <pc:picChg chg="del">
          <ac:chgData name="Pippa Robson" userId="37486cfc-b991-4f5f-af7c-57c9eed682f8" providerId="ADAL" clId="{9C18544A-9F1E-44A5-B0BC-C857376FAE23}" dt="2024-02-19T14:35:48.695" v="793" actId="478"/>
          <ac:picMkLst>
            <pc:docMk/>
            <pc:sldMk cId="3377242540" sldId="351"/>
            <ac:picMk id="4" creationId="{110F7F64-5967-FD63-6B63-8A2C3F115FC0}"/>
          </ac:picMkLst>
        </pc:picChg>
        <pc:picChg chg="del">
          <ac:chgData name="Pippa Robson" userId="37486cfc-b991-4f5f-af7c-57c9eed682f8" providerId="ADAL" clId="{9C18544A-9F1E-44A5-B0BC-C857376FAE23}" dt="2024-02-19T14:35:48.695" v="793" actId="478"/>
          <ac:picMkLst>
            <pc:docMk/>
            <pc:sldMk cId="3377242540" sldId="351"/>
            <ac:picMk id="5" creationId="{2A5A1A23-DC4C-BB2F-AB40-7405E3E6C2E4}"/>
          </ac:picMkLst>
        </pc:picChg>
        <pc:picChg chg="del">
          <ac:chgData name="Pippa Robson" userId="37486cfc-b991-4f5f-af7c-57c9eed682f8" providerId="ADAL" clId="{9C18544A-9F1E-44A5-B0BC-C857376FAE23}" dt="2024-02-19T14:35:48.695" v="793" actId="478"/>
          <ac:picMkLst>
            <pc:docMk/>
            <pc:sldMk cId="3377242540" sldId="351"/>
            <ac:picMk id="6" creationId="{E56F8191-D2AD-023E-722D-A89112430658}"/>
          </ac:picMkLst>
        </pc:picChg>
        <pc:picChg chg="del">
          <ac:chgData name="Pippa Robson" userId="37486cfc-b991-4f5f-af7c-57c9eed682f8" providerId="ADAL" clId="{9C18544A-9F1E-44A5-B0BC-C857376FAE23}" dt="2024-02-19T14:35:48.695" v="793" actId="478"/>
          <ac:picMkLst>
            <pc:docMk/>
            <pc:sldMk cId="3377242540" sldId="351"/>
            <ac:picMk id="7" creationId="{C6269C9A-71B2-163E-E938-DF0B44AEFB64}"/>
          </ac:picMkLst>
        </pc:picChg>
        <pc:picChg chg="add mod">
          <ac:chgData name="Pippa Robson" userId="37486cfc-b991-4f5f-af7c-57c9eed682f8" providerId="ADAL" clId="{9C18544A-9F1E-44A5-B0BC-C857376FAE23}" dt="2024-02-19T14:35:49.108" v="794"/>
          <ac:picMkLst>
            <pc:docMk/>
            <pc:sldMk cId="3377242540" sldId="351"/>
            <ac:picMk id="8" creationId="{3A7BBF0A-6A85-C457-FA1E-9F84C0E8E06D}"/>
          </ac:picMkLst>
        </pc:picChg>
        <pc:picChg chg="add mod">
          <ac:chgData name="Pippa Robson" userId="37486cfc-b991-4f5f-af7c-57c9eed682f8" providerId="ADAL" clId="{9C18544A-9F1E-44A5-B0BC-C857376FAE23}" dt="2024-02-19T14:35:49.108" v="794"/>
          <ac:picMkLst>
            <pc:docMk/>
            <pc:sldMk cId="3377242540" sldId="351"/>
            <ac:picMk id="9" creationId="{CF268C3B-4009-1456-009F-08AB078FE08A}"/>
          </ac:picMkLst>
        </pc:picChg>
        <pc:picChg chg="add mod">
          <ac:chgData name="Pippa Robson" userId="37486cfc-b991-4f5f-af7c-57c9eed682f8" providerId="ADAL" clId="{9C18544A-9F1E-44A5-B0BC-C857376FAE23}" dt="2024-02-19T14:35:49.108" v="794"/>
          <ac:picMkLst>
            <pc:docMk/>
            <pc:sldMk cId="3377242540" sldId="351"/>
            <ac:picMk id="10" creationId="{C12BAB5A-775A-8FA5-C64B-3891E3E26C72}"/>
          </ac:picMkLst>
        </pc:picChg>
        <pc:picChg chg="add mod">
          <ac:chgData name="Pippa Robson" userId="37486cfc-b991-4f5f-af7c-57c9eed682f8" providerId="ADAL" clId="{9C18544A-9F1E-44A5-B0BC-C857376FAE23}" dt="2024-02-19T14:35:49.108" v="794"/>
          <ac:picMkLst>
            <pc:docMk/>
            <pc:sldMk cId="3377242540" sldId="351"/>
            <ac:picMk id="11" creationId="{05DFA613-1EFB-70C4-ADF5-CEE23D266173}"/>
          </ac:picMkLst>
        </pc:picChg>
      </pc:sldChg>
      <pc:sldChg chg="addSp delSp modSp add mod">
        <pc:chgData name="Pippa Robson" userId="37486cfc-b991-4f5f-af7c-57c9eed682f8" providerId="ADAL" clId="{9C18544A-9F1E-44A5-B0BC-C857376FAE23}" dt="2024-02-19T14:35:54.890" v="796"/>
        <pc:sldMkLst>
          <pc:docMk/>
          <pc:sldMk cId="2209528529" sldId="352"/>
        </pc:sldMkLst>
        <pc:spChg chg="mod">
          <ac:chgData name="Pippa Robson" userId="37486cfc-b991-4f5f-af7c-57c9eed682f8" providerId="ADAL" clId="{9C18544A-9F1E-44A5-B0BC-C857376FAE23}" dt="2024-02-19T14:22:47.452" v="339" actId="2711"/>
          <ac:spMkLst>
            <pc:docMk/>
            <pc:sldMk cId="2209528529" sldId="352"/>
            <ac:spMk id="3" creationId="{4A029FB5-4BF8-1C54-33C1-55553F3F4275}"/>
          </ac:spMkLst>
        </pc:spChg>
        <pc:picChg chg="del">
          <ac:chgData name="Pippa Robson" userId="37486cfc-b991-4f5f-af7c-57c9eed682f8" providerId="ADAL" clId="{9C18544A-9F1E-44A5-B0BC-C857376FAE23}" dt="2024-02-19T14:35:54.501" v="795" actId="478"/>
          <ac:picMkLst>
            <pc:docMk/>
            <pc:sldMk cId="2209528529" sldId="352"/>
            <ac:picMk id="4" creationId="{D7F02914-B679-7187-B440-1CF1E965A5E1}"/>
          </ac:picMkLst>
        </pc:picChg>
        <pc:picChg chg="del">
          <ac:chgData name="Pippa Robson" userId="37486cfc-b991-4f5f-af7c-57c9eed682f8" providerId="ADAL" clId="{9C18544A-9F1E-44A5-B0BC-C857376FAE23}" dt="2024-02-19T14:35:54.501" v="795" actId="478"/>
          <ac:picMkLst>
            <pc:docMk/>
            <pc:sldMk cId="2209528529" sldId="352"/>
            <ac:picMk id="5" creationId="{9F8022CA-37F5-EA8E-0FDC-57D0DE79F229}"/>
          </ac:picMkLst>
        </pc:picChg>
        <pc:picChg chg="del">
          <ac:chgData name="Pippa Robson" userId="37486cfc-b991-4f5f-af7c-57c9eed682f8" providerId="ADAL" clId="{9C18544A-9F1E-44A5-B0BC-C857376FAE23}" dt="2024-02-19T14:35:54.501" v="795" actId="478"/>
          <ac:picMkLst>
            <pc:docMk/>
            <pc:sldMk cId="2209528529" sldId="352"/>
            <ac:picMk id="6" creationId="{C604DC6B-76E1-F120-C18E-3A7F8B7F8902}"/>
          </ac:picMkLst>
        </pc:picChg>
        <pc:picChg chg="del">
          <ac:chgData name="Pippa Robson" userId="37486cfc-b991-4f5f-af7c-57c9eed682f8" providerId="ADAL" clId="{9C18544A-9F1E-44A5-B0BC-C857376FAE23}" dt="2024-02-19T14:35:54.501" v="795" actId="478"/>
          <ac:picMkLst>
            <pc:docMk/>
            <pc:sldMk cId="2209528529" sldId="352"/>
            <ac:picMk id="7" creationId="{8631B17C-39E6-A1CF-B28A-6E5451A1F5ED}"/>
          </ac:picMkLst>
        </pc:picChg>
        <pc:picChg chg="add mod">
          <ac:chgData name="Pippa Robson" userId="37486cfc-b991-4f5f-af7c-57c9eed682f8" providerId="ADAL" clId="{9C18544A-9F1E-44A5-B0BC-C857376FAE23}" dt="2024-02-19T14:35:54.890" v="796"/>
          <ac:picMkLst>
            <pc:docMk/>
            <pc:sldMk cId="2209528529" sldId="352"/>
            <ac:picMk id="8" creationId="{4AFA61EF-6868-2B0D-CC9B-D6FCE1D73C63}"/>
          </ac:picMkLst>
        </pc:picChg>
        <pc:picChg chg="add mod">
          <ac:chgData name="Pippa Robson" userId="37486cfc-b991-4f5f-af7c-57c9eed682f8" providerId="ADAL" clId="{9C18544A-9F1E-44A5-B0BC-C857376FAE23}" dt="2024-02-19T14:35:54.890" v="796"/>
          <ac:picMkLst>
            <pc:docMk/>
            <pc:sldMk cId="2209528529" sldId="352"/>
            <ac:picMk id="9" creationId="{2B81E48B-9B62-BDD8-BB15-257C6BDF8E5D}"/>
          </ac:picMkLst>
        </pc:picChg>
        <pc:picChg chg="add mod">
          <ac:chgData name="Pippa Robson" userId="37486cfc-b991-4f5f-af7c-57c9eed682f8" providerId="ADAL" clId="{9C18544A-9F1E-44A5-B0BC-C857376FAE23}" dt="2024-02-19T14:35:54.890" v="796"/>
          <ac:picMkLst>
            <pc:docMk/>
            <pc:sldMk cId="2209528529" sldId="352"/>
            <ac:picMk id="10" creationId="{2A408A1F-787F-00FA-F2CF-178C9501621E}"/>
          </ac:picMkLst>
        </pc:picChg>
        <pc:picChg chg="add mod">
          <ac:chgData name="Pippa Robson" userId="37486cfc-b991-4f5f-af7c-57c9eed682f8" providerId="ADAL" clId="{9C18544A-9F1E-44A5-B0BC-C857376FAE23}" dt="2024-02-19T14:35:54.890" v="796"/>
          <ac:picMkLst>
            <pc:docMk/>
            <pc:sldMk cId="2209528529" sldId="352"/>
            <ac:picMk id="11" creationId="{56E5EEFE-413F-3FD9-EB5D-C6C2B08021B8}"/>
          </ac:picMkLst>
        </pc:picChg>
      </pc:sldChg>
      <pc:sldChg chg="addSp delSp modSp add mod">
        <pc:chgData name="Pippa Robson" userId="37486cfc-b991-4f5f-af7c-57c9eed682f8" providerId="ADAL" clId="{9C18544A-9F1E-44A5-B0BC-C857376FAE23}" dt="2024-02-19T14:21:04.284" v="325" actId="20577"/>
        <pc:sldMkLst>
          <pc:docMk/>
          <pc:sldMk cId="2100895447" sldId="353"/>
        </pc:sldMkLst>
        <pc:spChg chg="del mod">
          <ac:chgData name="Pippa Robson" userId="37486cfc-b991-4f5f-af7c-57c9eed682f8" providerId="ADAL" clId="{9C18544A-9F1E-44A5-B0BC-C857376FAE23}" dt="2024-02-19T14:20:06.960" v="289" actId="478"/>
          <ac:spMkLst>
            <pc:docMk/>
            <pc:sldMk cId="2100895447" sldId="353"/>
            <ac:spMk id="2" creationId="{748F5051-CC33-B1FE-BACD-2E92A4FCD53D}"/>
          </ac:spMkLst>
        </pc:spChg>
        <pc:spChg chg="del mod">
          <ac:chgData name="Pippa Robson" userId="37486cfc-b991-4f5f-af7c-57c9eed682f8" providerId="ADAL" clId="{9C18544A-9F1E-44A5-B0BC-C857376FAE23}" dt="2024-02-19T14:20:30.422" v="306" actId="478"/>
          <ac:spMkLst>
            <pc:docMk/>
            <pc:sldMk cId="2100895447" sldId="353"/>
            <ac:spMk id="3" creationId="{B799AEEC-EE57-DD82-3342-2229F033343D}"/>
          </ac:spMkLst>
        </pc:spChg>
        <pc:spChg chg="add del mod">
          <ac:chgData name="Pippa Robson" userId="37486cfc-b991-4f5f-af7c-57c9eed682f8" providerId="ADAL" clId="{9C18544A-9F1E-44A5-B0BC-C857376FAE23}" dt="2024-02-19T14:20:11.040" v="290" actId="478"/>
          <ac:spMkLst>
            <pc:docMk/>
            <pc:sldMk cId="2100895447" sldId="353"/>
            <ac:spMk id="5" creationId="{1847D435-D7C4-B67B-A244-24328775E47A}"/>
          </ac:spMkLst>
        </pc:spChg>
        <pc:spChg chg="add mod">
          <ac:chgData name="Pippa Robson" userId="37486cfc-b991-4f5f-af7c-57c9eed682f8" providerId="ADAL" clId="{9C18544A-9F1E-44A5-B0BC-C857376FAE23}" dt="2024-02-19T14:21:04.284" v="325" actId="20577"/>
          <ac:spMkLst>
            <pc:docMk/>
            <pc:sldMk cId="2100895447" sldId="353"/>
            <ac:spMk id="6" creationId="{223302F0-DDC5-8F69-B8D4-5FE87278D3E8}"/>
          </ac:spMkLst>
        </pc:spChg>
      </pc:sldChg>
      <pc:sldChg chg="addSp delSp modSp add mod ord">
        <pc:chgData name="Pippa Robson" userId="37486cfc-b991-4f5f-af7c-57c9eed682f8" providerId="ADAL" clId="{9C18544A-9F1E-44A5-B0BC-C857376FAE23}" dt="2024-02-19T17:32:33.968" v="1365" actId="20577"/>
        <pc:sldMkLst>
          <pc:docMk/>
          <pc:sldMk cId="3844664992" sldId="354"/>
        </pc:sldMkLst>
        <pc:spChg chg="mod">
          <ac:chgData name="Pippa Robson" userId="37486cfc-b991-4f5f-af7c-57c9eed682f8" providerId="ADAL" clId="{9C18544A-9F1E-44A5-B0BC-C857376FAE23}" dt="2024-02-19T17:23:18.353" v="898"/>
          <ac:spMkLst>
            <pc:docMk/>
            <pc:sldMk cId="3844664992" sldId="354"/>
            <ac:spMk id="2" creationId="{9128E904-9FDA-99DC-DC8C-9A20B713B484}"/>
          </ac:spMkLst>
        </pc:spChg>
        <pc:spChg chg="mod">
          <ac:chgData name="Pippa Robson" userId="37486cfc-b991-4f5f-af7c-57c9eed682f8" providerId="ADAL" clId="{9C18544A-9F1E-44A5-B0BC-C857376FAE23}" dt="2024-02-19T17:32:33.968" v="1365" actId="20577"/>
          <ac:spMkLst>
            <pc:docMk/>
            <pc:sldMk cId="3844664992" sldId="354"/>
            <ac:spMk id="3" creationId="{125A08D6-8AE8-E930-E6E8-2AFED56A2AB5}"/>
          </ac:spMkLst>
        </pc:spChg>
        <pc:picChg chg="del">
          <ac:chgData name="Pippa Robson" userId="37486cfc-b991-4f5f-af7c-57c9eed682f8" providerId="ADAL" clId="{9C18544A-9F1E-44A5-B0BC-C857376FAE23}" dt="2024-02-19T14:36:00.315" v="797" actId="478"/>
          <ac:picMkLst>
            <pc:docMk/>
            <pc:sldMk cId="3844664992" sldId="354"/>
            <ac:picMk id="4" creationId="{E2FF011D-9140-2C39-76B8-9958A3996A87}"/>
          </ac:picMkLst>
        </pc:picChg>
        <pc:picChg chg="del">
          <ac:chgData name="Pippa Robson" userId="37486cfc-b991-4f5f-af7c-57c9eed682f8" providerId="ADAL" clId="{9C18544A-9F1E-44A5-B0BC-C857376FAE23}" dt="2024-02-19T14:36:00.315" v="797" actId="478"/>
          <ac:picMkLst>
            <pc:docMk/>
            <pc:sldMk cId="3844664992" sldId="354"/>
            <ac:picMk id="5" creationId="{38E9883B-E02C-3244-7054-67B11B28757B}"/>
          </ac:picMkLst>
        </pc:picChg>
        <pc:picChg chg="del">
          <ac:chgData name="Pippa Robson" userId="37486cfc-b991-4f5f-af7c-57c9eed682f8" providerId="ADAL" clId="{9C18544A-9F1E-44A5-B0BC-C857376FAE23}" dt="2024-02-19T14:36:00.315" v="797" actId="478"/>
          <ac:picMkLst>
            <pc:docMk/>
            <pc:sldMk cId="3844664992" sldId="354"/>
            <ac:picMk id="6" creationId="{6F304320-C37E-816A-B6F9-F129E47778AA}"/>
          </ac:picMkLst>
        </pc:picChg>
        <pc:picChg chg="del">
          <ac:chgData name="Pippa Robson" userId="37486cfc-b991-4f5f-af7c-57c9eed682f8" providerId="ADAL" clId="{9C18544A-9F1E-44A5-B0BC-C857376FAE23}" dt="2024-02-19T14:36:00.315" v="797" actId="478"/>
          <ac:picMkLst>
            <pc:docMk/>
            <pc:sldMk cId="3844664992" sldId="354"/>
            <ac:picMk id="7" creationId="{6D347870-CCD9-5D39-A0C3-0B5F7B986F8C}"/>
          </ac:picMkLst>
        </pc:picChg>
        <pc:picChg chg="add mod">
          <ac:chgData name="Pippa Robson" userId="37486cfc-b991-4f5f-af7c-57c9eed682f8" providerId="ADAL" clId="{9C18544A-9F1E-44A5-B0BC-C857376FAE23}" dt="2024-02-19T14:36:00.657" v="798"/>
          <ac:picMkLst>
            <pc:docMk/>
            <pc:sldMk cId="3844664992" sldId="354"/>
            <ac:picMk id="8" creationId="{38A74106-627A-C43E-3531-8515AA7A9F40}"/>
          </ac:picMkLst>
        </pc:picChg>
        <pc:picChg chg="add mod">
          <ac:chgData name="Pippa Robson" userId="37486cfc-b991-4f5f-af7c-57c9eed682f8" providerId="ADAL" clId="{9C18544A-9F1E-44A5-B0BC-C857376FAE23}" dt="2024-02-19T14:36:00.657" v="798"/>
          <ac:picMkLst>
            <pc:docMk/>
            <pc:sldMk cId="3844664992" sldId="354"/>
            <ac:picMk id="9" creationId="{C5FF6100-FFBF-F34D-4C3F-6CE6878C5592}"/>
          </ac:picMkLst>
        </pc:picChg>
        <pc:picChg chg="add mod">
          <ac:chgData name="Pippa Robson" userId="37486cfc-b991-4f5f-af7c-57c9eed682f8" providerId="ADAL" clId="{9C18544A-9F1E-44A5-B0BC-C857376FAE23}" dt="2024-02-19T14:36:00.657" v="798"/>
          <ac:picMkLst>
            <pc:docMk/>
            <pc:sldMk cId="3844664992" sldId="354"/>
            <ac:picMk id="10" creationId="{B0ABCA4E-D863-5366-9271-9F4D1DE03E8E}"/>
          </ac:picMkLst>
        </pc:picChg>
        <pc:picChg chg="add mod">
          <ac:chgData name="Pippa Robson" userId="37486cfc-b991-4f5f-af7c-57c9eed682f8" providerId="ADAL" clId="{9C18544A-9F1E-44A5-B0BC-C857376FAE23}" dt="2024-02-19T14:36:00.657" v="798"/>
          <ac:picMkLst>
            <pc:docMk/>
            <pc:sldMk cId="3844664992" sldId="354"/>
            <ac:picMk id="11" creationId="{6876535A-E342-B6E6-A99A-06CD1133B1C4}"/>
          </ac:picMkLst>
        </pc:picChg>
      </pc:sldChg>
      <pc:sldChg chg="addSp delSp modSp add mod">
        <pc:chgData name="Pippa Robson" userId="37486cfc-b991-4f5f-af7c-57c9eed682f8" providerId="ADAL" clId="{9C18544A-9F1E-44A5-B0BC-C857376FAE23}" dt="2024-02-19T14:36:05.539" v="800"/>
        <pc:sldMkLst>
          <pc:docMk/>
          <pc:sldMk cId="2413870126" sldId="355"/>
        </pc:sldMkLst>
        <pc:spChg chg="mod">
          <ac:chgData name="Pippa Robson" userId="37486cfc-b991-4f5f-af7c-57c9eed682f8" providerId="ADAL" clId="{9C18544A-9F1E-44A5-B0BC-C857376FAE23}" dt="2024-02-19T14:34:28.577" v="761" actId="5793"/>
          <ac:spMkLst>
            <pc:docMk/>
            <pc:sldMk cId="2413870126" sldId="355"/>
            <ac:spMk id="2" creationId="{64D9D5F2-B37C-97C1-ED3D-9BCA9E99D71B}"/>
          </ac:spMkLst>
        </pc:spChg>
        <pc:spChg chg="mod">
          <ac:chgData name="Pippa Robson" userId="37486cfc-b991-4f5f-af7c-57c9eed682f8" providerId="ADAL" clId="{9C18544A-9F1E-44A5-B0BC-C857376FAE23}" dt="2024-02-19T14:34:37.014" v="762"/>
          <ac:spMkLst>
            <pc:docMk/>
            <pc:sldMk cId="2413870126" sldId="355"/>
            <ac:spMk id="3" creationId="{B7C3284C-F549-11BA-4C71-ACB24519B403}"/>
          </ac:spMkLst>
        </pc:spChg>
        <pc:picChg chg="del">
          <ac:chgData name="Pippa Robson" userId="37486cfc-b991-4f5f-af7c-57c9eed682f8" providerId="ADAL" clId="{9C18544A-9F1E-44A5-B0BC-C857376FAE23}" dt="2024-02-19T14:36:05.076" v="799" actId="478"/>
          <ac:picMkLst>
            <pc:docMk/>
            <pc:sldMk cId="2413870126" sldId="355"/>
            <ac:picMk id="4" creationId="{0604A102-8A22-59CD-D82E-ECC6D6FF112A}"/>
          </ac:picMkLst>
        </pc:picChg>
        <pc:picChg chg="del">
          <ac:chgData name="Pippa Robson" userId="37486cfc-b991-4f5f-af7c-57c9eed682f8" providerId="ADAL" clId="{9C18544A-9F1E-44A5-B0BC-C857376FAE23}" dt="2024-02-19T14:36:05.076" v="799" actId="478"/>
          <ac:picMkLst>
            <pc:docMk/>
            <pc:sldMk cId="2413870126" sldId="355"/>
            <ac:picMk id="5" creationId="{40EA0DF7-316E-7CC2-6289-4EF64B17CEFC}"/>
          </ac:picMkLst>
        </pc:picChg>
        <pc:picChg chg="del">
          <ac:chgData name="Pippa Robson" userId="37486cfc-b991-4f5f-af7c-57c9eed682f8" providerId="ADAL" clId="{9C18544A-9F1E-44A5-B0BC-C857376FAE23}" dt="2024-02-19T14:36:05.076" v="799" actId="478"/>
          <ac:picMkLst>
            <pc:docMk/>
            <pc:sldMk cId="2413870126" sldId="355"/>
            <ac:picMk id="6" creationId="{54A498D7-6AC4-EFEC-EE9B-17DD848C15EC}"/>
          </ac:picMkLst>
        </pc:picChg>
        <pc:picChg chg="del">
          <ac:chgData name="Pippa Robson" userId="37486cfc-b991-4f5f-af7c-57c9eed682f8" providerId="ADAL" clId="{9C18544A-9F1E-44A5-B0BC-C857376FAE23}" dt="2024-02-19T14:36:05.076" v="799" actId="478"/>
          <ac:picMkLst>
            <pc:docMk/>
            <pc:sldMk cId="2413870126" sldId="355"/>
            <ac:picMk id="7" creationId="{8F016920-8BFE-5EA0-2C62-5405113EF679}"/>
          </ac:picMkLst>
        </pc:picChg>
        <pc:picChg chg="add mod">
          <ac:chgData name="Pippa Robson" userId="37486cfc-b991-4f5f-af7c-57c9eed682f8" providerId="ADAL" clId="{9C18544A-9F1E-44A5-B0BC-C857376FAE23}" dt="2024-02-19T14:36:05.539" v="800"/>
          <ac:picMkLst>
            <pc:docMk/>
            <pc:sldMk cId="2413870126" sldId="355"/>
            <ac:picMk id="8" creationId="{2C7CEF13-BE76-30A0-8721-3FF078901E81}"/>
          </ac:picMkLst>
        </pc:picChg>
        <pc:picChg chg="add mod">
          <ac:chgData name="Pippa Robson" userId="37486cfc-b991-4f5f-af7c-57c9eed682f8" providerId="ADAL" clId="{9C18544A-9F1E-44A5-B0BC-C857376FAE23}" dt="2024-02-19T14:36:05.539" v="800"/>
          <ac:picMkLst>
            <pc:docMk/>
            <pc:sldMk cId="2413870126" sldId="355"/>
            <ac:picMk id="9" creationId="{DFE9E2D5-1F91-1419-F86A-3E5BA81447BC}"/>
          </ac:picMkLst>
        </pc:picChg>
        <pc:picChg chg="add mod">
          <ac:chgData name="Pippa Robson" userId="37486cfc-b991-4f5f-af7c-57c9eed682f8" providerId="ADAL" clId="{9C18544A-9F1E-44A5-B0BC-C857376FAE23}" dt="2024-02-19T14:36:05.539" v="800"/>
          <ac:picMkLst>
            <pc:docMk/>
            <pc:sldMk cId="2413870126" sldId="355"/>
            <ac:picMk id="10" creationId="{EC69FA90-9D0A-B19E-36ED-6951A43F77DD}"/>
          </ac:picMkLst>
        </pc:picChg>
        <pc:picChg chg="add mod">
          <ac:chgData name="Pippa Robson" userId="37486cfc-b991-4f5f-af7c-57c9eed682f8" providerId="ADAL" clId="{9C18544A-9F1E-44A5-B0BC-C857376FAE23}" dt="2024-02-19T14:36:05.539" v="800"/>
          <ac:picMkLst>
            <pc:docMk/>
            <pc:sldMk cId="2413870126" sldId="355"/>
            <ac:picMk id="11" creationId="{D5F8D7DA-EE23-149C-0DA4-864A22ADE7F9}"/>
          </ac:picMkLst>
        </pc:picChg>
      </pc:sldChg>
      <pc:sldChg chg="addSp delSp modSp add mod">
        <pc:chgData name="Pippa Robson" userId="37486cfc-b991-4f5f-af7c-57c9eed682f8" providerId="ADAL" clId="{9C18544A-9F1E-44A5-B0BC-C857376FAE23}" dt="2024-02-19T17:21:27.639" v="828" actId="20577"/>
        <pc:sldMkLst>
          <pc:docMk/>
          <pc:sldMk cId="1302080139" sldId="356"/>
        </pc:sldMkLst>
        <pc:spChg chg="mod">
          <ac:chgData name="Pippa Robson" userId="37486cfc-b991-4f5f-af7c-57c9eed682f8" providerId="ADAL" clId="{9C18544A-9F1E-44A5-B0BC-C857376FAE23}" dt="2024-02-19T14:34:54.743" v="785" actId="20577"/>
          <ac:spMkLst>
            <pc:docMk/>
            <pc:sldMk cId="1302080139" sldId="356"/>
            <ac:spMk id="2" creationId="{AACD0DE5-C1F6-7262-3DB6-95FA936B0C0E}"/>
          </ac:spMkLst>
        </pc:spChg>
        <pc:spChg chg="mod">
          <ac:chgData name="Pippa Robson" userId="37486cfc-b991-4f5f-af7c-57c9eed682f8" providerId="ADAL" clId="{9C18544A-9F1E-44A5-B0BC-C857376FAE23}" dt="2024-02-19T17:21:27.639" v="828" actId="20577"/>
          <ac:spMkLst>
            <pc:docMk/>
            <pc:sldMk cId="1302080139" sldId="356"/>
            <ac:spMk id="3" creationId="{4F290A1F-EA57-D0D4-108D-84B279AA920E}"/>
          </ac:spMkLst>
        </pc:spChg>
        <pc:picChg chg="del">
          <ac:chgData name="Pippa Robson" userId="37486cfc-b991-4f5f-af7c-57c9eed682f8" providerId="ADAL" clId="{9C18544A-9F1E-44A5-B0BC-C857376FAE23}" dt="2024-02-19T14:36:09.493" v="801" actId="478"/>
          <ac:picMkLst>
            <pc:docMk/>
            <pc:sldMk cId="1302080139" sldId="356"/>
            <ac:picMk id="4" creationId="{D68843F1-CDD5-37D5-91FC-28A73F5FE754}"/>
          </ac:picMkLst>
        </pc:picChg>
        <pc:picChg chg="del">
          <ac:chgData name="Pippa Robson" userId="37486cfc-b991-4f5f-af7c-57c9eed682f8" providerId="ADAL" clId="{9C18544A-9F1E-44A5-B0BC-C857376FAE23}" dt="2024-02-19T14:36:09.493" v="801" actId="478"/>
          <ac:picMkLst>
            <pc:docMk/>
            <pc:sldMk cId="1302080139" sldId="356"/>
            <ac:picMk id="5" creationId="{DB72571C-3926-EB58-EE38-76B1EFD5F1F0}"/>
          </ac:picMkLst>
        </pc:picChg>
        <pc:picChg chg="del">
          <ac:chgData name="Pippa Robson" userId="37486cfc-b991-4f5f-af7c-57c9eed682f8" providerId="ADAL" clId="{9C18544A-9F1E-44A5-B0BC-C857376FAE23}" dt="2024-02-19T14:36:09.493" v="801" actId="478"/>
          <ac:picMkLst>
            <pc:docMk/>
            <pc:sldMk cId="1302080139" sldId="356"/>
            <ac:picMk id="6" creationId="{298F4BD0-E4E6-1654-7A03-55EFDE147647}"/>
          </ac:picMkLst>
        </pc:picChg>
        <pc:picChg chg="del">
          <ac:chgData name="Pippa Robson" userId="37486cfc-b991-4f5f-af7c-57c9eed682f8" providerId="ADAL" clId="{9C18544A-9F1E-44A5-B0BC-C857376FAE23}" dt="2024-02-19T14:36:09.493" v="801" actId="478"/>
          <ac:picMkLst>
            <pc:docMk/>
            <pc:sldMk cId="1302080139" sldId="356"/>
            <ac:picMk id="7" creationId="{7FAED870-AB3E-BF7C-A088-5E2A4AE9E0B3}"/>
          </ac:picMkLst>
        </pc:picChg>
        <pc:picChg chg="add mod">
          <ac:chgData name="Pippa Robson" userId="37486cfc-b991-4f5f-af7c-57c9eed682f8" providerId="ADAL" clId="{9C18544A-9F1E-44A5-B0BC-C857376FAE23}" dt="2024-02-19T14:36:09.858" v="802"/>
          <ac:picMkLst>
            <pc:docMk/>
            <pc:sldMk cId="1302080139" sldId="356"/>
            <ac:picMk id="8" creationId="{DCB7FFCD-F00E-D07D-04A9-2F22AD3FA0CF}"/>
          </ac:picMkLst>
        </pc:picChg>
        <pc:picChg chg="add mod">
          <ac:chgData name="Pippa Robson" userId="37486cfc-b991-4f5f-af7c-57c9eed682f8" providerId="ADAL" clId="{9C18544A-9F1E-44A5-B0BC-C857376FAE23}" dt="2024-02-19T14:36:09.858" v="802"/>
          <ac:picMkLst>
            <pc:docMk/>
            <pc:sldMk cId="1302080139" sldId="356"/>
            <ac:picMk id="9" creationId="{AA123013-8AC6-5D45-80B7-3D1B96A9C841}"/>
          </ac:picMkLst>
        </pc:picChg>
        <pc:picChg chg="add mod">
          <ac:chgData name="Pippa Robson" userId="37486cfc-b991-4f5f-af7c-57c9eed682f8" providerId="ADAL" clId="{9C18544A-9F1E-44A5-B0BC-C857376FAE23}" dt="2024-02-19T14:36:09.858" v="802"/>
          <ac:picMkLst>
            <pc:docMk/>
            <pc:sldMk cId="1302080139" sldId="356"/>
            <ac:picMk id="10" creationId="{D071ABCB-CC9C-0F34-E117-B24B72FCFC48}"/>
          </ac:picMkLst>
        </pc:picChg>
        <pc:picChg chg="add mod">
          <ac:chgData name="Pippa Robson" userId="37486cfc-b991-4f5f-af7c-57c9eed682f8" providerId="ADAL" clId="{9C18544A-9F1E-44A5-B0BC-C857376FAE23}" dt="2024-02-19T14:36:09.858" v="802"/>
          <ac:picMkLst>
            <pc:docMk/>
            <pc:sldMk cId="1302080139" sldId="356"/>
            <ac:picMk id="11" creationId="{68CAFE19-9EA0-EFD9-F854-44636DE29A6F}"/>
          </ac:picMkLst>
        </pc:picChg>
      </pc:sldChg>
      <pc:sldChg chg="add del">
        <pc:chgData name="Pippa Robson" userId="37486cfc-b991-4f5f-af7c-57c9eed682f8" providerId="ADAL" clId="{9C18544A-9F1E-44A5-B0BC-C857376FAE23}" dt="2024-02-19T14:35:38.658" v="790" actId="47"/>
        <pc:sldMkLst>
          <pc:docMk/>
          <pc:sldMk cId="3583667190" sldId="357"/>
        </pc:sldMkLst>
      </pc:sldChg>
      <pc:sldChg chg="modSp add mod">
        <pc:chgData name="Pippa Robson" userId="37486cfc-b991-4f5f-af7c-57c9eed682f8" providerId="ADAL" clId="{9C18544A-9F1E-44A5-B0BC-C857376FAE23}" dt="2024-02-19T17:22:55.775" v="868" actId="20577"/>
        <pc:sldMkLst>
          <pc:docMk/>
          <pc:sldMk cId="758656814" sldId="358"/>
        </pc:sldMkLst>
        <pc:spChg chg="mod">
          <ac:chgData name="Pippa Robson" userId="37486cfc-b991-4f5f-af7c-57c9eed682f8" providerId="ADAL" clId="{9C18544A-9F1E-44A5-B0BC-C857376FAE23}" dt="2024-02-19T17:22:55.775" v="868" actId="20577"/>
          <ac:spMkLst>
            <pc:docMk/>
            <pc:sldMk cId="758656814" sldId="358"/>
            <ac:spMk id="3" creationId="{2F6D318A-BCC7-128E-802A-438899FC9925}"/>
          </ac:spMkLst>
        </pc:spChg>
      </pc:sldChg>
      <pc:sldChg chg="add">
        <pc:chgData name="Pippa Robson" userId="37486cfc-b991-4f5f-af7c-57c9eed682f8" providerId="ADAL" clId="{9C18544A-9F1E-44A5-B0BC-C857376FAE23}" dt="2024-02-19T17:22:27.325" v="830" actId="2890"/>
        <pc:sldMkLst>
          <pc:docMk/>
          <pc:sldMk cId="338376684" sldId="359"/>
        </pc:sldMkLst>
      </pc:sldChg>
      <pc:sldChg chg="modSp add mod">
        <pc:chgData name="Pippa Robson" userId="37486cfc-b991-4f5f-af7c-57c9eed682f8" providerId="ADAL" clId="{9C18544A-9F1E-44A5-B0BC-C857376FAE23}" dt="2024-02-22T09:05:18.983" v="3128" actId="20577"/>
        <pc:sldMkLst>
          <pc:docMk/>
          <pc:sldMk cId="2021896096" sldId="360"/>
        </pc:sldMkLst>
        <pc:spChg chg="mod">
          <ac:chgData name="Pippa Robson" userId="37486cfc-b991-4f5f-af7c-57c9eed682f8" providerId="ADAL" clId="{9C18544A-9F1E-44A5-B0BC-C857376FAE23}" dt="2024-02-22T09:05:13.081" v="3126" actId="20577"/>
          <ac:spMkLst>
            <pc:docMk/>
            <pc:sldMk cId="2021896096" sldId="360"/>
            <ac:spMk id="2" creationId="{86FE78CD-2588-44D7-9DE7-58DDA2041963}"/>
          </ac:spMkLst>
        </pc:spChg>
        <pc:spChg chg="mod">
          <ac:chgData name="Pippa Robson" userId="37486cfc-b991-4f5f-af7c-57c9eed682f8" providerId="ADAL" clId="{9C18544A-9F1E-44A5-B0BC-C857376FAE23}" dt="2024-02-22T09:05:18.983" v="3128" actId="20577"/>
          <ac:spMkLst>
            <pc:docMk/>
            <pc:sldMk cId="2021896096" sldId="360"/>
            <ac:spMk id="5" creationId="{E50B5958-0B02-B469-4DDA-4BA02D4E412F}"/>
          </ac:spMkLst>
        </pc:spChg>
      </pc:sldChg>
      <pc:sldChg chg="modSp add mod">
        <pc:chgData name="Pippa Robson" userId="37486cfc-b991-4f5f-af7c-57c9eed682f8" providerId="ADAL" clId="{9C18544A-9F1E-44A5-B0BC-C857376FAE23}" dt="2024-02-22T09:05:33.900" v="3137" actId="6549"/>
        <pc:sldMkLst>
          <pc:docMk/>
          <pc:sldMk cId="1965004704" sldId="361"/>
        </pc:sldMkLst>
        <pc:spChg chg="mod">
          <ac:chgData name="Pippa Robson" userId="37486cfc-b991-4f5f-af7c-57c9eed682f8" providerId="ADAL" clId="{9C18544A-9F1E-44A5-B0BC-C857376FAE23}" dt="2024-02-22T09:05:28.906" v="3135" actId="20577"/>
          <ac:spMkLst>
            <pc:docMk/>
            <pc:sldMk cId="1965004704" sldId="361"/>
            <ac:spMk id="2" creationId="{DDCA41EC-0DA1-3B58-077D-544F6F6EB97A}"/>
          </ac:spMkLst>
        </pc:spChg>
        <pc:spChg chg="mod">
          <ac:chgData name="Pippa Robson" userId="37486cfc-b991-4f5f-af7c-57c9eed682f8" providerId="ADAL" clId="{9C18544A-9F1E-44A5-B0BC-C857376FAE23}" dt="2024-02-22T09:05:33.900" v="3137" actId="6549"/>
          <ac:spMkLst>
            <pc:docMk/>
            <pc:sldMk cId="1965004704" sldId="361"/>
            <ac:spMk id="5" creationId="{73B083B6-4DC8-F74A-DFBB-B650E681C8BA}"/>
          </ac:spMkLst>
        </pc:spChg>
      </pc:sldChg>
      <pc:sldChg chg="modSp add mod">
        <pc:chgData name="Pippa Robson" userId="37486cfc-b991-4f5f-af7c-57c9eed682f8" providerId="ADAL" clId="{9C18544A-9F1E-44A5-B0BC-C857376FAE23}" dt="2024-02-22T09:03:13.965" v="2934" actId="20577"/>
        <pc:sldMkLst>
          <pc:docMk/>
          <pc:sldMk cId="527222675" sldId="362"/>
        </pc:sldMkLst>
        <pc:spChg chg="mod">
          <ac:chgData name="Pippa Robson" userId="37486cfc-b991-4f5f-af7c-57c9eed682f8" providerId="ADAL" clId="{9C18544A-9F1E-44A5-B0BC-C857376FAE23}" dt="2024-02-22T09:03:13.965" v="2934" actId="20577"/>
          <ac:spMkLst>
            <pc:docMk/>
            <pc:sldMk cId="527222675" sldId="362"/>
            <ac:spMk id="5" creationId="{4E76BE48-4C18-191D-2CCD-B1132AF10227}"/>
          </ac:spMkLst>
        </pc:spChg>
      </pc:sldChg>
      <pc:sldChg chg="modSp add mod ord">
        <pc:chgData name="Pippa Robson" userId="37486cfc-b991-4f5f-af7c-57c9eed682f8" providerId="ADAL" clId="{9C18544A-9F1E-44A5-B0BC-C857376FAE23}" dt="2024-02-22T09:05:53.993" v="3154"/>
        <pc:sldMkLst>
          <pc:docMk/>
          <pc:sldMk cId="25021885" sldId="363"/>
        </pc:sldMkLst>
        <pc:spChg chg="mod">
          <ac:chgData name="Pippa Robson" userId="37486cfc-b991-4f5f-af7c-57c9eed682f8" providerId="ADAL" clId="{9C18544A-9F1E-44A5-B0BC-C857376FAE23}" dt="2024-02-22T09:05:44.827" v="3150" actId="20577"/>
          <ac:spMkLst>
            <pc:docMk/>
            <pc:sldMk cId="25021885" sldId="363"/>
            <ac:spMk id="2" creationId="{11B76FBF-F844-95B4-4971-DF18BEE12FB1}"/>
          </ac:spMkLst>
        </pc:spChg>
        <pc:spChg chg="mod">
          <ac:chgData name="Pippa Robson" userId="37486cfc-b991-4f5f-af7c-57c9eed682f8" providerId="ADAL" clId="{9C18544A-9F1E-44A5-B0BC-C857376FAE23}" dt="2024-02-22T09:05:49.283" v="3152" actId="6549"/>
          <ac:spMkLst>
            <pc:docMk/>
            <pc:sldMk cId="25021885" sldId="363"/>
            <ac:spMk id="5" creationId="{FCC0C763-E6D9-C75F-CF48-E59BB4C0CFE9}"/>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8A88D7-42C8-449B-B876-E911A7E12A97}"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6552332A-FDFC-4957-8B53-C02EF95983FB}">
      <dgm:prSet/>
      <dgm:spPr/>
      <dgm:t>
        <a:bodyPr/>
        <a:lstStyle/>
        <a:p>
          <a:pPr>
            <a:defRPr cap="all"/>
          </a:pPr>
          <a:r>
            <a:rPr lang="en-US" dirty="0"/>
            <a:t>Progress priority CAT applications</a:t>
          </a:r>
        </a:p>
      </dgm:t>
    </dgm:pt>
    <dgm:pt modelId="{0CCBD938-164D-46C5-BEB7-CEAAA5CAC189}" type="parTrans" cxnId="{541C639A-9153-4116-81C1-3AD7D1D39950}">
      <dgm:prSet/>
      <dgm:spPr/>
      <dgm:t>
        <a:bodyPr/>
        <a:lstStyle/>
        <a:p>
          <a:endParaRPr lang="en-US"/>
        </a:p>
      </dgm:t>
    </dgm:pt>
    <dgm:pt modelId="{F12BEE65-31DB-4D86-BAAE-89B0F7DBDA51}" type="sibTrans" cxnId="{541C639A-9153-4116-81C1-3AD7D1D39950}">
      <dgm:prSet/>
      <dgm:spPr/>
      <dgm:t>
        <a:bodyPr/>
        <a:lstStyle/>
        <a:p>
          <a:endParaRPr lang="en-US"/>
        </a:p>
      </dgm:t>
    </dgm:pt>
    <dgm:pt modelId="{6D864641-91B7-42AD-94B4-138A0C120D5D}">
      <dgm:prSet/>
      <dgm:spPr/>
      <dgm:t>
        <a:bodyPr/>
        <a:lstStyle/>
        <a:p>
          <a:pPr>
            <a:defRPr cap="all"/>
          </a:pPr>
          <a:r>
            <a:rPr lang="en-US" dirty="0"/>
            <a:t>Develop a register of CAT requests and liaise with applicants on timescales for progressing </a:t>
          </a:r>
        </a:p>
      </dgm:t>
    </dgm:pt>
    <dgm:pt modelId="{6F668523-ABFF-4D07-8F7A-98345CD05437}" type="parTrans" cxnId="{540B43E9-B690-4E29-BD63-C2B056A9D1CC}">
      <dgm:prSet/>
      <dgm:spPr/>
      <dgm:t>
        <a:bodyPr/>
        <a:lstStyle/>
        <a:p>
          <a:endParaRPr lang="en-US"/>
        </a:p>
      </dgm:t>
    </dgm:pt>
    <dgm:pt modelId="{52DE6A3C-3A4C-4BE7-B56F-50FBEFC49C67}" type="sibTrans" cxnId="{540B43E9-B690-4E29-BD63-C2B056A9D1CC}">
      <dgm:prSet/>
      <dgm:spPr/>
      <dgm:t>
        <a:bodyPr/>
        <a:lstStyle/>
        <a:p>
          <a:endParaRPr lang="en-US"/>
        </a:p>
      </dgm:t>
    </dgm:pt>
    <dgm:pt modelId="{0E911135-9F60-4648-93BC-18B28DDBF03D}">
      <dgm:prSet/>
      <dgm:spPr/>
      <dgm:t>
        <a:bodyPr/>
        <a:lstStyle/>
        <a:p>
          <a:pPr>
            <a:defRPr cap="all"/>
          </a:pPr>
          <a:r>
            <a:rPr lang="en-US"/>
            <a:t>Review and amend CAT process as we gather feedback from the CAT working group and applicants</a:t>
          </a:r>
        </a:p>
      </dgm:t>
    </dgm:pt>
    <dgm:pt modelId="{1FE1E5CF-947A-4629-9378-EDECBD78121A}" type="parTrans" cxnId="{49A57781-63FD-41C5-9310-4424CEF611A0}">
      <dgm:prSet/>
      <dgm:spPr/>
      <dgm:t>
        <a:bodyPr/>
        <a:lstStyle/>
        <a:p>
          <a:endParaRPr lang="en-US"/>
        </a:p>
      </dgm:t>
    </dgm:pt>
    <dgm:pt modelId="{F5845556-D42B-4486-A873-C81A713D1DED}" type="sibTrans" cxnId="{49A57781-63FD-41C5-9310-4424CEF611A0}">
      <dgm:prSet/>
      <dgm:spPr/>
      <dgm:t>
        <a:bodyPr/>
        <a:lstStyle/>
        <a:p>
          <a:endParaRPr lang="en-US"/>
        </a:p>
      </dgm:t>
    </dgm:pt>
    <dgm:pt modelId="{5DF00697-918E-47DE-AF9E-E10D22E063C7}" type="pres">
      <dgm:prSet presAssocID="{878A88D7-42C8-449B-B876-E911A7E12A97}" presName="root" presStyleCnt="0">
        <dgm:presLayoutVars>
          <dgm:dir/>
          <dgm:resizeHandles val="exact"/>
        </dgm:presLayoutVars>
      </dgm:prSet>
      <dgm:spPr/>
    </dgm:pt>
    <dgm:pt modelId="{5B401C9A-686E-48CB-A7B7-12BA1D5EE7D2}" type="pres">
      <dgm:prSet presAssocID="{6552332A-FDFC-4957-8B53-C02EF95983FB}" presName="compNode" presStyleCnt="0"/>
      <dgm:spPr/>
    </dgm:pt>
    <dgm:pt modelId="{799792FD-EA9D-474F-ABA9-DAE19590EA46}" type="pres">
      <dgm:prSet presAssocID="{6552332A-FDFC-4957-8B53-C02EF95983FB}" presName="iconBgRect" presStyleLbl="bgShp" presStyleIdx="0" presStyleCnt="3" custScaleX="125085" custScaleY="92286"/>
      <dgm:spPr/>
    </dgm:pt>
    <dgm:pt modelId="{D3BDC201-2BB1-4EDF-BE93-AA893E303897}" type="pres">
      <dgm:prSet presAssocID="{6552332A-FDFC-4957-8B53-C02EF95983F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D94A1A4F-66F9-4C20-A69C-7A90C8ACA352}" type="pres">
      <dgm:prSet presAssocID="{6552332A-FDFC-4957-8B53-C02EF95983FB}" presName="spaceRect" presStyleCnt="0"/>
      <dgm:spPr/>
    </dgm:pt>
    <dgm:pt modelId="{AD4B58BD-FE9A-441E-BE33-0EE016BFFB23}" type="pres">
      <dgm:prSet presAssocID="{6552332A-FDFC-4957-8B53-C02EF95983FB}" presName="textRect" presStyleLbl="revTx" presStyleIdx="0" presStyleCnt="3">
        <dgm:presLayoutVars>
          <dgm:chMax val="1"/>
          <dgm:chPref val="1"/>
        </dgm:presLayoutVars>
      </dgm:prSet>
      <dgm:spPr/>
    </dgm:pt>
    <dgm:pt modelId="{836BEED6-09D3-43E2-88B1-565D5D4B27DB}" type="pres">
      <dgm:prSet presAssocID="{F12BEE65-31DB-4D86-BAAE-89B0F7DBDA51}" presName="sibTrans" presStyleCnt="0"/>
      <dgm:spPr/>
    </dgm:pt>
    <dgm:pt modelId="{47FCC7EB-FA7C-4A65-BED6-C96BF9DD4D4D}" type="pres">
      <dgm:prSet presAssocID="{6D864641-91B7-42AD-94B4-138A0C120D5D}" presName="compNode" presStyleCnt="0"/>
      <dgm:spPr/>
    </dgm:pt>
    <dgm:pt modelId="{22ADA172-21B5-442A-BAD8-C1D8FB5D485B}" type="pres">
      <dgm:prSet presAssocID="{6D864641-91B7-42AD-94B4-138A0C120D5D}" presName="iconBgRect" presStyleLbl="bgShp" presStyleIdx="1" presStyleCnt="3"/>
      <dgm:spPr/>
    </dgm:pt>
    <dgm:pt modelId="{CCD29EBF-7BC6-4713-A925-61EF5558A758}" type="pres">
      <dgm:prSet presAssocID="{6D864641-91B7-42AD-94B4-138A0C120D5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FA2F04B4-9984-4CFC-A24D-3BAF8D6F9CDF}" type="pres">
      <dgm:prSet presAssocID="{6D864641-91B7-42AD-94B4-138A0C120D5D}" presName="spaceRect" presStyleCnt="0"/>
      <dgm:spPr/>
    </dgm:pt>
    <dgm:pt modelId="{66ABB336-7A6C-4735-B17F-16BF86C6E635}" type="pres">
      <dgm:prSet presAssocID="{6D864641-91B7-42AD-94B4-138A0C120D5D}" presName="textRect" presStyleLbl="revTx" presStyleIdx="1" presStyleCnt="3">
        <dgm:presLayoutVars>
          <dgm:chMax val="1"/>
          <dgm:chPref val="1"/>
        </dgm:presLayoutVars>
      </dgm:prSet>
      <dgm:spPr/>
    </dgm:pt>
    <dgm:pt modelId="{142E267C-0E09-4E7F-8FDC-D85BD982AC9C}" type="pres">
      <dgm:prSet presAssocID="{52DE6A3C-3A4C-4BE7-B56F-50FBEFC49C67}" presName="sibTrans" presStyleCnt="0"/>
      <dgm:spPr/>
    </dgm:pt>
    <dgm:pt modelId="{E707F2BD-3C7C-420A-B846-106273C28536}" type="pres">
      <dgm:prSet presAssocID="{0E911135-9F60-4648-93BC-18B28DDBF03D}" presName="compNode" presStyleCnt="0"/>
      <dgm:spPr/>
    </dgm:pt>
    <dgm:pt modelId="{4B6349C8-E4D4-4C98-81D5-DD46183E5EDC}" type="pres">
      <dgm:prSet presAssocID="{0E911135-9F60-4648-93BC-18B28DDBF03D}" presName="iconBgRect" presStyleLbl="bgShp" presStyleIdx="2" presStyleCnt="3"/>
      <dgm:spPr/>
    </dgm:pt>
    <dgm:pt modelId="{1C44701A-5794-468D-84EE-B1058963BA4C}" type="pres">
      <dgm:prSet presAssocID="{0E911135-9F60-4648-93BC-18B28DDBF03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1D7F041C-A18E-4DA1-9193-0CDEFB35E9E9}" type="pres">
      <dgm:prSet presAssocID="{0E911135-9F60-4648-93BC-18B28DDBF03D}" presName="spaceRect" presStyleCnt="0"/>
      <dgm:spPr/>
    </dgm:pt>
    <dgm:pt modelId="{008C589E-EFE0-4A4F-A230-5F24BFA2A53A}" type="pres">
      <dgm:prSet presAssocID="{0E911135-9F60-4648-93BC-18B28DDBF03D}" presName="textRect" presStyleLbl="revTx" presStyleIdx="2" presStyleCnt="3">
        <dgm:presLayoutVars>
          <dgm:chMax val="1"/>
          <dgm:chPref val="1"/>
        </dgm:presLayoutVars>
      </dgm:prSet>
      <dgm:spPr/>
    </dgm:pt>
  </dgm:ptLst>
  <dgm:cxnLst>
    <dgm:cxn modelId="{80A7F76A-73F9-4B62-9756-919FCB2ECCD6}" type="presOf" srcId="{0E911135-9F60-4648-93BC-18B28DDBF03D}" destId="{008C589E-EFE0-4A4F-A230-5F24BFA2A53A}" srcOrd="0" destOrd="0" presId="urn:microsoft.com/office/officeart/2018/5/layout/IconCircleLabelList"/>
    <dgm:cxn modelId="{C9CB8F4C-987D-421F-A6B5-7DC7002DD1FF}" type="presOf" srcId="{6D864641-91B7-42AD-94B4-138A0C120D5D}" destId="{66ABB336-7A6C-4735-B17F-16BF86C6E635}" srcOrd="0" destOrd="0" presId="urn:microsoft.com/office/officeart/2018/5/layout/IconCircleLabelList"/>
    <dgm:cxn modelId="{49A57781-63FD-41C5-9310-4424CEF611A0}" srcId="{878A88D7-42C8-449B-B876-E911A7E12A97}" destId="{0E911135-9F60-4648-93BC-18B28DDBF03D}" srcOrd="2" destOrd="0" parTransId="{1FE1E5CF-947A-4629-9378-EDECBD78121A}" sibTransId="{F5845556-D42B-4486-A873-C81A713D1DED}"/>
    <dgm:cxn modelId="{541C639A-9153-4116-81C1-3AD7D1D39950}" srcId="{878A88D7-42C8-449B-B876-E911A7E12A97}" destId="{6552332A-FDFC-4957-8B53-C02EF95983FB}" srcOrd="0" destOrd="0" parTransId="{0CCBD938-164D-46C5-BEB7-CEAAA5CAC189}" sibTransId="{F12BEE65-31DB-4D86-BAAE-89B0F7DBDA51}"/>
    <dgm:cxn modelId="{EFCA66AA-E5D1-4C5E-9644-0C5ECFC7DF49}" type="presOf" srcId="{6552332A-FDFC-4957-8B53-C02EF95983FB}" destId="{AD4B58BD-FE9A-441E-BE33-0EE016BFFB23}" srcOrd="0" destOrd="0" presId="urn:microsoft.com/office/officeart/2018/5/layout/IconCircleLabelList"/>
    <dgm:cxn modelId="{F00876C4-43A9-45E9-BECC-8A0FB8C5739E}" type="presOf" srcId="{878A88D7-42C8-449B-B876-E911A7E12A97}" destId="{5DF00697-918E-47DE-AF9E-E10D22E063C7}" srcOrd="0" destOrd="0" presId="urn:microsoft.com/office/officeart/2018/5/layout/IconCircleLabelList"/>
    <dgm:cxn modelId="{540B43E9-B690-4E29-BD63-C2B056A9D1CC}" srcId="{878A88D7-42C8-449B-B876-E911A7E12A97}" destId="{6D864641-91B7-42AD-94B4-138A0C120D5D}" srcOrd="1" destOrd="0" parTransId="{6F668523-ABFF-4D07-8F7A-98345CD05437}" sibTransId="{52DE6A3C-3A4C-4BE7-B56F-50FBEFC49C67}"/>
    <dgm:cxn modelId="{DB5C6C11-C80D-441F-9D23-5B5AB9ECBB2F}" type="presParOf" srcId="{5DF00697-918E-47DE-AF9E-E10D22E063C7}" destId="{5B401C9A-686E-48CB-A7B7-12BA1D5EE7D2}" srcOrd="0" destOrd="0" presId="urn:microsoft.com/office/officeart/2018/5/layout/IconCircleLabelList"/>
    <dgm:cxn modelId="{36553318-69F0-476C-88FD-989B065CE016}" type="presParOf" srcId="{5B401C9A-686E-48CB-A7B7-12BA1D5EE7D2}" destId="{799792FD-EA9D-474F-ABA9-DAE19590EA46}" srcOrd="0" destOrd="0" presId="urn:microsoft.com/office/officeart/2018/5/layout/IconCircleLabelList"/>
    <dgm:cxn modelId="{8D01DF74-CABD-4A7B-A203-007DD06DC2D2}" type="presParOf" srcId="{5B401C9A-686E-48CB-A7B7-12BA1D5EE7D2}" destId="{D3BDC201-2BB1-4EDF-BE93-AA893E303897}" srcOrd="1" destOrd="0" presId="urn:microsoft.com/office/officeart/2018/5/layout/IconCircleLabelList"/>
    <dgm:cxn modelId="{771B68D1-6F9B-4CA3-8794-693EE95F3129}" type="presParOf" srcId="{5B401C9A-686E-48CB-A7B7-12BA1D5EE7D2}" destId="{D94A1A4F-66F9-4C20-A69C-7A90C8ACA352}" srcOrd="2" destOrd="0" presId="urn:microsoft.com/office/officeart/2018/5/layout/IconCircleLabelList"/>
    <dgm:cxn modelId="{E4F7CF48-9791-41CD-9075-D9EF99D7E55C}" type="presParOf" srcId="{5B401C9A-686E-48CB-A7B7-12BA1D5EE7D2}" destId="{AD4B58BD-FE9A-441E-BE33-0EE016BFFB23}" srcOrd="3" destOrd="0" presId="urn:microsoft.com/office/officeart/2018/5/layout/IconCircleLabelList"/>
    <dgm:cxn modelId="{CFD05A1E-FA1A-43A2-AED4-5B850042FD88}" type="presParOf" srcId="{5DF00697-918E-47DE-AF9E-E10D22E063C7}" destId="{836BEED6-09D3-43E2-88B1-565D5D4B27DB}" srcOrd="1" destOrd="0" presId="urn:microsoft.com/office/officeart/2018/5/layout/IconCircleLabelList"/>
    <dgm:cxn modelId="{511A5112-5BD0-46DD-91EC-01D477321B44}" type="presParOf" srcId="{5DF00697-918E-47DE-AF9E-E10D22E063C7}" destId="{47FCC7EB-FA7C-4A65-BED6-C96BF9DD4D4D}" srcOrd="2" destOrd="0" presId="urn:microsoft.com/office/officeart/2018/5/layout/IconCircleLabelList"/>
    <dgm:cxn modelId="{332509E4-00DD-4BD6-8E8C-98A3DFFEF158}" type="presParOf" srcId="{47FCC7EB-FA7C-4A65-BED6-C96BF9DD4D4D}" destId="{22ADA172-21B5-442A-BAD8-C1D8FB5D485B}" srcOrd="0" destOrd="0" presId="urn:microsoft.com/office/officeart/2018/5/layout/IconCircleLabelList"/>
    <dgm:cxn modelId="{9DE1C5E8-6760-468A-8D5C-4F29FFE9DE37}" type="presParOf" srcId="{47FCC7EB-FA7C-4A65-BED6-C96BF9DD4D4D}" destId="{CCD29EBF-7BC6-4713-A925-61EF5558A758}" srcOrd="1" destOrd="0" presId="urn:microsoft.com/office/officeart/2018/5/layout/IconCircleLabelList"/>
    <dgm:cxn modelId="{B1627594-873C-4D18-82BB-99D8C50E11BF}" type="presParOf" srcId="{47FCC7EB-FA7C-4A65-BED6-C96BF9DD4D4D}" destId="{FA2F04B4-9984-4CFC-A24D-3BAF8D6F9CDF}" srcOrd="2" destOrd="0" presId="urn:microsoft.com/office/officeart/2018/5/layout/IconCircleLabelList"/>
    <dgm:cxn modelId="{70A5F691-59E0-4704-ACCE-3EE9934377C6}" type="presParOf" srcId="{47FCC7EB-FA7C-4A65-BED6-C96BF9DD4D4D}" destId="{66ABB336-7A6C-4735-B17F-16BF86C6E635}" srcOrd="3" destOrd="0" presId="urn:microsoft.com/office/officeart/2018/5/layout/IconCircleLabelList"/>
    <dgm:cxn modelId="{55D71F97-6B85-456A-857F-8482C8E10613}" type="presParOf" srcId="{5DF00697-918E-47DE-AF9E-E10D22E063C7}" destId="{142E267C-0E09-4E7F-8FDC-D85BD982AC9C}" srcOrd="3" destOrd="0" presId="urn:microsoft.com/office/officeart/2018/5/layout/IconCircleLabelList"/>
    <dgm:cxn modelId="{B3A41C97-AB4E-4180-927A-A886B174A910}" type="presParOf" srcId="{5DF00697-918E-47DE-AF9E-E10D22E063C7}" destId="{E707F2BD-3C7C-420A-B846-106273C28536}" srcOrd="4" destOrd="0" presId="urn:microsoft.com/office/officeart/2018/5/layout/IconCircleLabelList"/>
    <dgm:cxn modelId="{316541FA-2CDC-4E55-9671-51146C85B368}" type="presParOf" srcId="{E707F2BD-3C7C-420A-B846-106273C28536}" destId="{4B6349C8-E4D4-4C98-81D5-DD46183E5EDC}" srcOrd="0" destOrd="0" presId="urn:microsoft.com/office/officeart/2018/5/layout/IconCircleLabelList"/>
    <dgm:cxn modelId="{C3C8049D-4435-4099-8BE0-BEA044BAAB56}" type="presParOf" srcId="{E707F2BD-3C7C-420A-B846-106273C28536}" destId="{1C44701A-5794-468D-84EE-B1058963BA4C}" srcOrd="1" destOrd="0" presId="urn:microsoft.com/office/officeart/2018/5/layout/IconCircleLabelList"/>
    <dgm:cxn modelId="{D35EB425-A515-482A-BA7C-B4EFCA617CD9}" type="presParOf" srcId="{E707F2BD-3C7C-420A-B846-106273C28536}" destId="{1D7F041C-A18E-4DA1-9193-0CDEFB35E9E9}" srcOrd="2" destOrd="0" presId="urn:microsoft.com/office/officeart/2018/5/layout/IconCircleLabelList"/>
    <dgm:cxn modelId="{5279B5D0-DED4-4373-90DA-8AC6DC321666}" type="presParOf" srcId="{E707F2BD-3C7C-420A-B846-106273C28536}" destId="{008C589E-EFE0-4A4F-A230-5F24BFA2A53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792FD-EA9D-474F-ABA9-DAE19590EA46}">
      <dsp:nvSpPr>
        <dsp:cNvPr id="0" name=""/>
        <dsp:cNvSpPr/>
      </dsp:nvSpPr>
      <dsp:spPr>
        <a:xfrm>
          <a:off x="349993" y="1007398"/>
          <a:ext cx="1845550" cy="125658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DC201-2BB1-4EDF-BE93-AA893E303897}">
      <dsp:nvSpPr>
        <dsp:cNvPr id="0" name=""/>
        <dsp:cNvSpPr/>
      </dsp:nvSpPr>
      <dsp:spPr>
        <a:xfrm>
          <a:off x="849487" y="121241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D4B58BD-FE9A-441E-BE33-0EE016BFFB23}">
      <dsp:nvSpPr>
        <dsp:cNvPr id="0" name=""/>
        <dsp:cNvSpPr/>
      </dsp:nvSpPr>
      <dsp:spPr>
        <a:xfrm>
          <a:off x="63393" y="2776064"/>
          <a:ext cx="2418750"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Progress priority CAT applications</a:t>
          </a:r>
        </a:p>
      </dsp:txBody>
      <dsp:txXfrm>
        <a:off x="63393" y="2776064"/>
        <a:ext cx="2418750" cy="742500"/>
      </dsp:txXfrm>
    </dsp:sp>
    <dsp:sp modelId="{22ADA172-21B5-442A-BAD8-C1D8FB5D485B}">
      <dsp:nvSpPr>
        <dsp:cNvPr id="0" name=""/>
        <dsp:cNvSpPr/>
      </dsp:nvSpPr>
      <dsp:spPr>
        <a:xfrm>
          <a:off x="3377081" y="924231"/>
          <a:ext cx="1475437" cy="147543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D29EBF-7BC6-4713-A925-61EF5558A758}">
      <dsp:nvSpPr>
        <dsp:cNvPr id="0" name=""/>
        <dsp:cNvSpPr/>
      </dsp:nvSpPr>
      <dsp:spPr>
        <a:xfrm>
          <a:off x="3691518" y="1238669"/>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6ABB336-7A6C-4735-B17F-16BF86C6E635}">
      <dsp:nvSpPr>
        <dsp:cNvPr id="0" name=""/>
        <dsp:cNvSpPr/>
      </dsp:nvSpPr>
      <dsp:spPr>
        <a:xfrm>
          <a:off x="2905425" y="2859231"/>
          <a:ext cx="2418750"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Develop a register of CAT requests and liaise with applicants on timescales for progressing </a:t>
          </a:r>
        </a:p>
      </dsp:txBody>
      <dsp:txXfrm>
        <a:off x="2905425" y="2859231"/>
        <a:ext cx="2418750" cy="742500"/>
      </dsp:txXfrm>
    </dsp:sp>
    <dsp:sp modelId="{4B6349C8-E4D4-4C98-81D5-DD46183E5EDC}">
      <dsp:nvSpPr>
        <dsp:cNvPr id="0" name=""/>
        <dsp:cNvSpPr/>
      </dsp:nvSpPr>
      <dsp:spPr>
        <a:xfrm>
          <a:off x="6219112" y="924231"/>
          <a:ext cx="1475437" cy="147543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44701A-5794-468D-84EE-B1058963BA4C}">
      <dsp:nvSpPr>
        <dsp:cNvPr id="0" name=""/>
        <dsp:cNvSpPr/>
      </dsp:nvSpPr>
      <dsp:spPr>
        <a:xfrm>
          <a:off x="6533550" y="1238669"/>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8C589E-EFE0-4A4F-A230-5F24BFA2A53A}">
      <dsp:nvSpPr>
        <dsp:cNvPr id="0" name=""/>
        <dsp:cNvSpPr/>
      </dsp:nvSpPr>
      <dsp:spPr>
        <a:xfrm>
          <a:off x="5747456" y="2859231"/>
          <a:ext cx="2418750" cy="74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Review and amend CAT process as we gather feedback from the CAT working group and applicants</a:t>
          </a:r>
        </a:p>
      </dsp:txBody>
      <dsp:txXfrm>
        <a:off x="5747456" y="2859231"/>
        <a:ext cx="2418750" cy="7425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E43C0-9BB3-4E30-A27C-F4C19A1543D5}" type="datetimeFigureOut">
              <a:rPr lang="en-GB" smtClean="0"/>
              <a:t>22/02/2024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B55C1-2815-4889-9FC1-B3F8B71CE610}" type="slidenum">
              <a:rPr lang="en-GB" smtClean="0"/>
              <a:t>‹#›</a:t>
            </a:fld>
            <a:endParaRPr lang="en-GB"/>
          </a:p>
        </p:txBody>
      </p:sp>
    </p:spTree>
    <p:extLst>
      <p:ext uri="{BB962C8B-B14F-4D97-AF65-F5344CB8AC3E}">
        <p14:creationId xmlns:p14="http://schemas.microsoft.com/office/powerpoint/2010/main" val="2466818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5B55C1-2815-4889-9FC1-B3F8B71CE610}" type="slidenum">
              <a:rPr lang="en-GB" smtClean="0"/>
              <a:t>1</a:t>
            </a:fld>
            <a:endParaRPr lang="en-GB"/>
          </a:p>
        </p:txBody>
      </p:sp>
    </p:spTree>
    <p:extLst>
      <p:ext uri="{BB962C8B-B14F-4D97-AF65-F5344CB8AC3E}">
        <p14:creationId xmlns:p14="http://schemas.microsoft.com/office/powerpoint/2010/main" val="1079196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F28AE-15D2-6CD4-D18E-DF0BB2A497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4D5E26-122F-E3CD-D2FD-77AA53F2FA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968615-66FD-4419-6D4A-C9E63A3FFB52}"/>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7D857F31-EEF8-A156-CC2F-620E42E8B8E2}"/>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815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A4B95-3FEF-A3FB-12FA-B8CEA3475D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4E186E-973A-39AB-D2DB-E88DD4A764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EFCE81C-704C-5369-59AA-0A833C706BFD}"/>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2D9683D1-0BC2-AF2E-3788-85BC5A36A014}"/>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0958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14259A-CD78-8AF8-BB98-07449DAC67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638D6C-C0DC-7E28-FD0C-23AA6FE922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223096-96C5-6819-2919-FDB06CFE4245}"/>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C4175A12-48F0-ED11-634A-48710754E69D}"/>
              </a:ext>
            </a:extLst>
          </p:cNvPr>
          <p:cNvSpPr>
            <a:spLocks noGrp="1"/>
          </p:cNvSpPr>
          <p:nvPr>
            <p:ph type="sldNum" sz="quarter" idx="10"/>
          </p:nvPr>
        </p:nvSpPr>
        <p:spPr/>
        <p:txBody>
          <a:bodyPr/>
          <a:lstStyle/>
          <a:p>
            <a:fld id="{425B55C1-2815-4889-9FC1-B3F8B71CE610}" type="slidenum">
              <a:rPr lang="en-GB" smtClean="0"/>
              <a:t>19</a:t>
            </a:fld>
            <a:endParaRPr lang="en-GB"/>
          </a:p>
        </p:txBody>
      </p:sp>
    </p:spTree>
    <p:extLst>
      <p:ext uri="{BB962C8B-B14F-4D97-AF65-F5344CB8AC3E}">
        <p14:creationId xmlns:p14="http://schemas.microsoft.com/office/powerpoint/2010/main" val="870685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536B5-1F7A-B41F-A012-D3E178E927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462431-6558-AAF7-8CA4-9D5C29D294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831CA6-B6BA-37A6-6BC7-EBE5981D3280}"/>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3E231013-9646-9C81-4330-BEAD9BF31B46}"/>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18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27F47-EAE9-E7A5-2F83-D3635E27C2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C897B7-0D91-A63C-8182-3DEF14C9402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3F31ED-C634-0126-85FB-6A83D81B3BB0}"/>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E2D4A5A5-80B6-06F8-46F9-BA0DAFB30C6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8420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B2AA7-511F-AE46-BD7C-C8CD1253C4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9EA417-8FC1-B413-B77E-265DF18E66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ABCF6B-39E4-490B-90A7-C301928F63D9}"/>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5568188B-107C-F072-C73E-EDB6921128C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7678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106997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873956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61ACB7-937B-2A59-E6DE-0FA5FE6FFB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F10B0E-AD03-CBA3-85D2-30962D50B7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A0C9E0-C357-96A3-EA7D-4502D22D7E48}"/>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F0017169-6E27-61D0-6008-4F39742C6A2C}"/>
              </a:ext>
            </a:extLst>
          </p:cNvPr>
          <p:cNvSpPr>
            <a:spLocks noGrp="1"/>
          </p:cNvSpPr>
          <p:nvPr>
            <p:ph type="sldNum" sz="quarter" idx="10"/>
          </p:nvPr>
        </p:nvSpPr>
        <p:spPr/>
        <p:txBody>
          <a:bodyPr/>
          <a:lstStyle/>
          <a:p>
            <a:fld id="{425B55C1-2815-4889-9FC1-B3F8B71CE610}"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353550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E7F74-071A-C767-F44D-3BE626F396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AC5A0A-4BDD-C96A-B674-805FE1FF62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22BD5F-5CE8-389C-1214-BAEC69A416A1}"/>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27C1694B-1E08-D853-A028-0B41B5ADD06B}"/>
              </a:ext>
            </a:extLst>
          </p:cNvPr>
          <p:cNvSpPr>
            <a:spLocks noGrp="1"/>
          </p:cNvSpPr>
          <p:nvPr>
            <p:ph type="sldNum" sz="quarter" idx="10"/>
          </p:nvPr>
        </p:nvSpPr>
        <p:spPr/>
        <p:txBody>
          <a:bodyPr/>
          <a:lstStyle/>
          <a:p>
            <a:fld id="{425B55C1-2815-4889-9FC1-B3F8B71CE610}"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36110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5B55C1-2815-4889-9FC1-B3F8B71CE610}" type="slidenum">
              <a:rPr lang="en-GB" smtClean="0"/>
              <a:t>2</a:t>
            </a:fld>
            <a:endParaRPr lang="en-GB"/>
          </a:p>
        </p:txBody>
      </p:sp>
    </p:spTree>
    <p:extLst>
      <p:ext uri="{BB962C8B-B14F-4D97-AF65-F5344CB8AC3E}">
        <p14:creationId xmlns:p14="http://schemas.microsoft.com/office/powerpoint/2010/main" val="1543016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17F3A-ABA6-F9BD-3638-C4B1805D36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0CBD19-EB72-3772-3E12-78D1F7B8A2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5AA6D1-160B-10B8-086E-D0FAFC575940}"/>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58392AB7-8BBC-1854-96E5-93DA50A53961}"/>
              </a:ext>
            </a:extLst>
          </p:cNvPr>
          <p:cNvSpPr>
            <a:spLocks noGrp="1"/>
          </p:cNvSpPr>
          <p:nvPr>
            <p:ph type="sldNum" sz="quarter" idx="10"/>
          </p:nvPr>
        </p:nvSpPr>
        <p:spPr/>
        <p:txBody>
          <a:bodyPr/>
          <a:lstStyle/>
          <a:p>
            <a:fld id="{425B55C1-2815-4889-9FC1-B3F8B71CE610}" type="slidenum">
              <a:rPr lang="en-GB" smtClean="0">
                <a:solidFill>
                  <a:prstClr val="black"/>
                </a:solidFill>
              </a:rPr>
              <a:pPr/>
              <a:t>27</a:t>
            </a:fld>
            <a:endParaRPr lang="en-GB">
              <a:solidFill>
                <a:prstClr val="black"/>
              </a:solidFill>
            </a:endParaRPr>
          </a:p>
        </p:txBody>
      </p:sp>
    </p:spTree>
    <p:extLst>
      <p:ext uri="{BB962C8B-B14F-4D97-AF65-F5344CB8AC3E}">
        <p14:creationId xmlns:p14="http://schemas.microsoft.com/office/powerpoint/2010/main" val="3399185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176734-2711-BC4F-5063-DD62FDC6EB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B3B6A2-BFFE-D9AA-2035-BE962639E0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FBB1C5-A25F-81D6-C5A9-9C7F8F37BC6E}"/>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F970FB9F-688D-3EC5-6336-6C9F83E3133D}"/>
              </a:ext>
            </a:extLst>
          </p:cNvPr>
          <p:cNvSpPr>
            <a:spLocks noGrp="1"/>
          </p:cNvSpPr>
          <p:nvPr>
            <p:ph type="sldNum" sz="quarter" idx="10"/>
          </p:nvPr>
        </p:nvSpPr>
        <p:spPr/>
        <p:txBody>
          <a:bodyPr/>
          <a:lstStyle/>
          <a:p>
            <a:fld id="{425B55C1-2815-4889-9FC1-B3F8B71CE610}" type="slidenum">
              <a:rPr lang="en-GB" smtClean="0">
                <a:solidFill>
                  <a:prstClr val="black"/>
                </a:solidFill>
              </a:rPr>
              <a:pPr/>
              <a:t>28</a:t>
            </a:fld>
            <a:endParaRPr lang="en-GB">
              <a:solidFill>
                <a:prstClr val="black"/>
              </a:solidFill>
            </a:endParaRPr>
          </a:p>
        </p:txBody>
      </p:sp>
    </p:spTree>
    <p:extLst>
      <p:ext uri="{BB962C8B-B14F-4D97-AF65-F5344CB8AC3E}">
        <p14:creationId xmlns:p14="http://schemas.microsoft.com/office/powerpoint/2010/main" val="1860121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solidFill>
                  <a:prstClr val="black"/>
                </a:solidFill>
              </a:rPr>
              <a:pPr/>
              <a:t>29</a:t>
            </a:fld>
            <a:endParaRPr lang="en-GB">
              <a:solidFill>
                <a:prstClr val="black"/>
              </a:solidFill>
            </a:endParaRPr>
          </a:p>
        </p:txBody>
      </p:sp>
    </p:spTree>
    <p:extLst>
      <p:ext uri="{BB962C8B-B14F-4D97-AF65-F5344CB8AC3E}">
        <p14:creationId xmlns:p14="http://schemas.microsoft.com/office/powerpoint/2010/main" val="3104169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Matt Wright</a:t>
            </a:r>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t>30</a:t>
            </a:fld>
            <a:endParaRPr lang="en-GB"/>
          </a:p>
        </p:txBody>
      </p:sp>
    </p:spTree>
    <p:extLst>
      <p:ext uri="{BB962C8B-B14F-4D97-AF65-F5344CB8AC3E}">
        <p14:creationId xmlns:p14="http://schemas.microsoft.com/office/powerpoint/2010/main" val="35152862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Matt</a:t>
            </a:r>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t>31</a:t>
            </a:fld>
            <a:endParaRPr lang="en-GB"/>
          </a:p>
        </p:txBody>
      </p:sp>
    </p:spTree>
    <p:extLst>
      <p:ext uri="{BB962C8B-B14F-4D97-AF65-F5344CB8AC3E}">
        <p14:creationId xmlns:p14="http://schemas.microsoft.com/office/powerpoint/2010/main" val="15625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Matt</a:t>
            </a:r>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t>32</a:t>
            </a:fld>
            <a:endParaRPr lang="en-GB"/>
          </a:p>
        </p:txBody>
      </p:sp>
    </p:spTree>
    <p:extLst>
      <p:ext uri="{BB962C8B-B14F-4D97-AF65-F5344CB8AC3E}">
        <p14:creationId xmlns:p14="http://schemas.microsoft.com/office/powerpoint/2010/main" val="1466964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t>3</a:t>
            </a:fld>
            <a:endParaRPr lang="en-GB"/>
          </a:p>
        </p:txBody>
      </p:sp>
    </p:spTree>
    <p:extLst>
      <p:ext uri="{BB962C8B-B14F-4D97-AF65-F5344CB8AC3E}">
        <p14:creationId xmlns:p14="http://schemas.microsoft.com/office/powerpoint/2010/main" val="359213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105376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425B55C1-2815-4889-9FC1-B3F8B71CE610}"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655179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64454-38D5-7EA6-CBFC-0C367D47A5B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078B4E-FEEE-9644-8C23-9BB7A94231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C88EB9-3C55-E2C0-D33B-3A784BF305C8}"/>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EE84C51D-70B1-8F8F-B342-6BE2CB385CD7}"/>
              </a:ext>
            </a:extLst>
          </p:cNvPr>
          <p:cNvSpPr>
            <a:spLocks noGrp="1"/>
          </p:cNvSpPr>
          <p:nvPr>
            <p:ph type="sldNum" sz="quarter" idx="10"/>
          </p:nvPr>
        </p:nvSpPr>
        <p:spPr/>
        <p:txBody>
          <a:bodyPr/>
          <a:lstStyle/>
          <a:p>
            <a:fld id="{425B55C1-2815-4889-9FC1-B3F8B71CE610}"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348710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1991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7E20C-121C-F0F0-A194-B6736C423C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DC7357-73AF-2883-C4AD-6BC980AB1F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EB1146-B682-6431-5545-85C94382784F}"/>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D13CAC63-E91A-5914-E679-54B95E2859F6}"/>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0631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4932E-A62B-A4D4-85B9-16DCC7B435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F483BD-C9DB-2C1F-AAA3-2B75FC1594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9FD032-4172-4964-42A3-86C164F7A0BA}"/>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7593130E-5DA3-7B2B-F2C1-CFAC8EA1746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55C1-2815-4889-9FC1-B3F8B71CE61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170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B48E64-A2DF-4FCA-809C-F64519DE9732}"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185334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48E64-A2DF-4FCA-809C-F64519DE9732}"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98295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48E64-A2DF-4FCA-809C-F64519DE9732}"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199745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B400F6-C1EE-DC46-BC01-B2D8F7A88F00}"/>
              </a:ext>
            </a:extLst>
          </p:cNvPr>
          <p:cNvPicPr>
            <a:picLocks noChangeAspect="1"/>
          </p:cNvPicPr>
          <p:nvPr userDrawn="1"/>
        </p:nvPicPr>
        <p:blipFill>
          <a:blip r:embed="rId2"/>
          <a:stretch>
            <a:fillRect/>
          </a:stretch>
        </p:blipFill>
        <p:spPr>
          <a:xfrm>
            <a:off x="88050" y="6021288"/>
            <a:ext cx="2539734" cy="778476"/>
          </a:xfrm>
          <a:prstGeom prst="rect">
            <a:avLst/>
          </a:prstGeom>
        </p:spPr>
      </p:pic>
    </p:spTree>
    <p:extLst>
      <p:ext uri="{BB962C8B-B14F-4D97-AF65-F5344CB8AC3E}">
        <p14:creationId xmlns:p14="http://schemas.microsoft.com/office/powerpoint/2010/main" val="3647379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010B5E6-E359-44ED-9300-60A46B2FD07E}" type="slidenum">
              <a:rPr lang="en-GB" smtClean="0">
                <a:solidFill>
                  <a:srgbClr val="000000"/>
                </a:solidFill>
              </a:rPr>
              <a:pPr/>
              <a:t>‹#›</a:t>
            </a:fld>
            <a:endParaRPr lang="en-GB">
              <a:solidFill>
                <a:srgbClr val="000000"/>
              </a:solidFill>
            </a:endParaRPr>
          </a:p>
        </p:txBody>
      </p:sp>
      <p:sp>
        <p:nvSpPr>
          <p:cNvPr id="3" name="Date Placeholder 2"/>
          <p:cNvSpPr>
            <a:spLocks noGrp="1"/>
          </p:cNvSpPr>
          <p:nvPr>
            <p:ph type="dt" sz="half" idx="11"/>
          </p:nvPr>
        </p:nvSpPr>
        <p:spPr/>
        <p:txBody>
          <a:bodyPr/>
          <a:lstStyle/>
          <a:p>
            <a:endParaRPr lang="en-GB">
              <a:solidFill>
                <a:srgbClr val="000000">
                  <a:tint val="75000"/>
                </a:srgbClr>
              </a:solidFill>
            </a:endParaRPr>
          </a:p>
        </p:txBody>
      </p:sp>
      <p:sp>
        <p:nvSpPr>
          <p:cNvPr id="4" name="Footer Placeholder 3"/>
          <p:cNvSpPr>
            <a:spLocks noGrp="1"/>
          </p:cNvSpPr>
          <p:nvPr>
            <p:ph type="ftr" sz="quarter" idx="12"/>
          </p:nvPr>
        </p:nvSpPr>
        <p:spPr/>
        <p:txBody>
          <a:bodyPr/>
          <a:lstStyle/>
          <a:p>
            <a:endParaRPr lang="en-GB">
              <a:solidFill>
                <a:srgbClr val="000000">
                  <a:tint val="75000"/>
                </a:srgbClr>
              </a:solidFill>
            </a:endParaRPr>
          </a:p>
        </p:txBody>
      </p:sp>
    </p:spTree>
    <p:extLst>
      <p:ext uri="{BB962C8B-B14F-4D97-AF65-F5344CB8AC3E}">
        <p14:creationId xmlns:p14="http://schemas.microsoft.com/office/powerpoint/2010/main" val="384188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7FB99116-D636-4F25-9A24-BC54F74A0FC4}"/>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756751C-2D6C-43B0-8C61-8AF5DD07A9C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F4438D2-CF46-4912-AF08-A57025FCD35A}"/>
              </a:ext>
            </a:extLst>
          </p:cNvPr>
          <p:cNvSpPr>
            <a:spLocks noGrp="1" noChangeArrowheads="1"/>
          </p:cNvSpPr>
          <p:nvPr>
            <p:ph type="sldNum" sz="quarter" idx="12"/>
          </p:nvPr>
        </p:nvSpPr>
        <p:spPr>
          <a:ln/>
        </p:spPr>
        <p:txBody>
          <a:bodyPr/>
          <a:lstStyle>
            <a:lvl1pPr>
              <a:defRPr/>
            </a:lvl1pPr>
          </a:lstStyle>
          <a:p>
            <a:fld id="{ADE85ACC-5D72-40B1-BE37-C18660A7BAC4}" type="slidenum">
              <a:rPr lang="en-GB" altLang="en-US"/>
              <a:pPr/>
              <a:t>‹#›</a:t>
            </a:fld>
            <a:endParaRPr lang="en-GB" altLang="en-US"/>
          </a:p>
        </p:txBody>
      </p:sp>
    </p:spTree>
    <p:extLst>
      <p:ext uri="{BB962C8B-B14F-4D97-AF65-F5344CB8AC3E}">
        <p14:creationId xmlns:p14="http://schemas.microsoft.com/office/powerpoint/2010/main" val="1742320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BFDC1AC-B2B8-44AA-BC15-A278AB48516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9E9ABF5-339C-41AD-B0B8-1F300A8A3AE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041F7556-BA80-4AE4-A849-0F9D0173FAC6}"/>
              </a:ext>
            </a:extLst>
          </p:cNvPr>
          <p:cNvSpPr>
            <a:spLocks noGrp="1" noChangeArrowheads="1"/>
          </p:cNvSpPr>
          <p:nvPr>
            <p:ph type="sldNum" sz="quarter" idx="12"/>
          </p:nvPr>
        </p:nvSpPr>
        <p:spPr>
          <a:ln/>
        </p:spPr>
        <p:txBody>
          <a:bodyPr/>
          <a:lstStyle>
            <a:lvl1pPr>
              <a:defRPr/>
            </a:lvl1pPr>
          </a:lstStyle>
          <a:p>
            <a:fld id="{2AF17D7A-B4AC-435B-89E3-FC5A1B5C9FC4}" type="slidenum">
              <a:rPr lang="en-GB" altLang="en-US"/>
              <a:pPr/>
              <a:t>‹#›</a:t>
            </a:fld>
            <a:endParaRPr lang="en-GB" altLang="en-US"/>
          </a:p>
        </p:txBody>
      </p:sp>
    </p:spTree>
    <p:extLst>
      <p:ext uri="{BB962C8B-B14F-4D97-AF65-F5344CB8AC3E}">
        <p14:creationId xmlns:p14="http://schemas.microsoft.com/office/powerpoint/2010/main" val="2929895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795D52B-F24B-44B4-B73E-2C4B4E0BB18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9DFDDFE4-4115-48EC-8BFD-6468D127E83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31A8465-0B55-462A-8767-D5EB53C96225}"/>
              </a:ext>
            </a:extLst>
          </p:cNvPr>
          <p:cNvSpPr>
            <a:spLocks noGrp="1" noChangeArrowheads="1"/>
          </p:cNvSpPr>
          <p:nvPr>
            <p:ph type="sldNum" sz="quarter" idx="12"/>
          </p:nvPr>
        </p:nvSpPr>
        <p:spPr>
          <a:ln/>
        </p:spPr>
        <p:txBody>
          <a:bodyPr/>
          <a:lstStyle>
            <a:lvl1pPr>
              <a:defRPr/>
            </a:lvl1pPr>
          </a:lstStyle>
          <a:p>
            <a:fld id="{751E993B-0AFB-4150-A958-6DB7EB9A7CCA}" type="slidenum">
              <a:rPr lang="en-GB" altLang="en-US"/>
              <a:pPr/>
              <a:t>‹#›</a:t>
            </a:fld>
            <a:endParaRPr lang="en-GB" altLang="en-US"/>
          </a:p>
        </p:txBody>
      </p:sp>
    </p:spTree>
    <p:extLst>
      <p:ext uri="{BB962C8B-B14F-4D97-AF65-F5344CB8AC3E}">
        <p14:creationId xmlns:p14="http://schemas.microsoft.com/office/powerpoint/2010/main" val="3220834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820C4A4-5FFF-41D4-B25E-9F6B78C63F3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9525F770-8FB5-4126-B11E-5D11955C612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92762FC-981E-4D77-9388-F9D8052EA48E}"/>
              </a:ext>
            </a:extLst>
          </p:cNvPr>
          <p:cNvSpPr>
            <a:spLocks noGrp="1" noChangeArrowheads="1"/>
          </p:cNvSpPr>
          <p:nvPr>
            <p:ph type="sldNum" sz="quarter" idx="12"/>
          </p:nvPr>
        </p:nvSpPr>
        <p:spPr>
          <a:ln/>
        </p:spPr>
        <p:txBody>
          <a:bodyPr/>
          <a:lstStyle>
            <a:lvl1pPr>
              <a:defRPr/>
            </a:lvl1pPr>
          </a:lstStyle>
          <a:p>
            <a:fld id="{9C5BBF96-948C-46D3-BD23-198FB0AACA40}" type="slidenum">
              <a:rPr lang="en-GB" altLang="en-US"/>
              <a:pPr/>
              <a:t>‹#›</a:t>
            </a:fld>
            <a:endParaRPr lang="en-GB" altLang="en-US"/>
          </a:p>
        </p:txBody>
      </p:sp>
    </p:spTree>
    <p:extLst>
      <p:ext uri="{BB962C8B-B14F-4D97-AF65-F5344CB8AC3E}">
        <p14:creationId xmlns:p14="http://schemas.microsoft.com/office/powerpoint/2010/main" val="1139536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F6A4FC79-9169-4289-933E-1BF93E311795}"/>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643DB7C2-0F4B-4C0C-95F8-B4F96BA28A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77379ADB-39D0-4ECB-B8CF-828D72A10AD0}"/>
              </a:ext>
            </a:extLst>
          </p:cNvPr>
          <p:cNvSpPr>
            <a:spLocks noGrp="1" noChangeArrowheads="1"/>
          </p:cNvSpPr>
          <p:nvPr>
            <p:ph type="sldNum" sz="quarter" idx="12"/>
          </p:nvPr>
        </p:nvSpPr>
        <p:spPr>
          <a:ln/>
        </p:spPr>
        <p:txBody>
          <a:bodyPr/>
          <a:lstStyle>
            <a:lvl1pPr>
              <a:defRPr/>
            </a:lvl1pPr>
          </a:lstStyle>
          <a:p>
            <a:fld id="{44831452-C2F8-4455-96F1-BCEA83B20F94}" type="slidenum">
              <a:rPr lang="en-GB" altLang="en-US"/>
              <a:pPr/>
              <a:t>‹#›</a:t>
            </a:fld>
            <a:endParaRPr lang="en-GB" altLang="en-US"/>
          </a:p>
        </p:txBody>
      </p:sp>
    </p:spTree>
    <p:extLst>
      <p:ext uri="{BB962C8B-B14F-4D97-AF65-F5344CB8AC3E}">
        <p14:creationId xmlns:p14="http://schemas.microsoft.com/office/powerpoint/2010/main" val="943866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4853BAFD-782C-40FA-92E8-5A6D9C5AF8C6}"/>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87445521-37E3-4CFA-BDA1-596883DC749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60D8602-40B7-40C4-849E-B8021EC12545}"/>
              </a:ext>
            </a:extLst>
          </p:cNvPr>
          <p:cNvSpPr>
            <a:spLocks noGrp="1" noChangeArrowheads="1"/>
          </p:cNvSpPr>
          <p:nvPr>
            <p:ph type="sldNum" sz="quarter" idx="12"/>
          </p:nvPr>
        </p:nvSpPr>
        <p:spPr>
          <a:ln/>
        </p:spPr>
        <p:txBody>
          <a:bodyPr/>
          <a:lstStyle>
            <a:lvl1pPr>
              <a:defRPr/>
            </a:lvl1pPr>
          </a:lstStyle>
          <a:p>
            <a:fld id="{376C1D64-24AC-49E4-8C53-C565047F76BB}" type="slidenum">
              <a:rPr lang="en-GB" altLang="en-US"/>
              <a:pPr/>
              <a:t>‹#›</a:t>
            </a:fld>
            <a:endParaRPr lang="en-GB" altLang="en-US"/>
          </a:p>
        </p:txBody>
      </p:sp>
    </p:spTree>
    <p:extLst>
      <p:ext uri="{BB962C8B-B14F-4D97-AF65-F5344CB8AC3E}">
        <p14:creationId xmlns:p14="http://schemas.microsoft.com/office/powerpoint/2010/main" val="416370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48E64-A2DF-4FCA-809C-F64519DE9732}"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39771975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2F34657-8B4F-4143-B6C9-736F52BE6D0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E351883D-8B7A-46B5-9D8D-7B0B991906FA}"/>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01207186-A427-413C-9F94-24C37A5E304F}"/>
              </a:ext>
            </a:extLst>
          </p:cNvPr>
          <p:cNvSpPr>
            <a:spLocks noGrp="1" noChangeArrowheads="1"/>
          </p:cNvSpPr>
          <p:nvPr>
            <p:ph type="sldNum" sz="quarter" idx="12"/>
          </p:nvPr>
        </p:nvSpPr>
        <p:spPr>
          <a:ln/>
        </p:spPr>
        <p:txBody>
          <a:bodyPr/>
          <a:lstStyle>
            <a:lvl1pPr>
              <a:defRPr/>
            </a:lvl1pPr>
          </a:lstStyle>
          <a:p>
            <a:fld id="{C9C3969B-B11B-4D5D-BE8D-84D084279A51}" type="slidenum">
              <a:rPr lang="en-GB" altLang="en-US"/>
              <a:pPr/>
              <a:t>‹#›</a:t>
            </a:fld>
            <a:endParaRPr lang="en-GB" altLang="en-US"/>
          </a:p>
        </p:txBody>
      </p:sp>
    </p:spTree>
    <p:extLst>
      <p:ext uri="{BB962C8B-B14F-4D97-AF65-F5344CB8AC3E}">
        <p14:creationId xmlns:p14="http://schemas.microsoft.com/office/powerpoint/2010/main" val="1545672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57B2401-B0F6-4AB7-8368-697A4EB80C2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0F0D506-9708-4DD5-B4D2-0AECA61DC61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D20BA82-20E4-49DF-8331-59B553BB5149}"/>
              </a:ext>
            </a:extLst>
          </p:cNvPr>
          <p:cNvSpPr>
            <a:spLocks noGrp="1" noChangeArrowheads="1"/>
          </p:cNvSpPr>
          <p:nvPr>
            <p:ph type="sldNum" sz="quarter" idx="12"/>
          </p:nvPr>
        </p:nvSpPr>
        <p:spPr>
          <a:ln/>
        </p:spPr>
        <p:txBody>
          <a:bodyPr/>
          <a:lstStyle>
            <a:lvl1pPr>
              <a:defRPr/>
            </a:lvl1pPr>
          </a:lstStyle>
          <a:p>
            <a:fld id="{BE9C0901-EFAB-480D-9D8D-25CFD6D4E313}" type="slidenum">
              <a:rPr lang="en-GB" altLang="en-US"/>
              <a:pPr/>
              <a:t>‹#›</a:t>
            </a:fld>
            <a:endParaRPr lang="en-GB" altLang="en-US"/>
          </a:p>
        </p:txBody>
      </p:sp>
    </p:spTree>
    <p:extLst>
      <p:ext uri="{BB962C8B-B14F-4D97-AF65-F5344CB8AC3E}">
        <p14:creationId xmlns:p14="http://schemas.microsoft.com/office/powerpoint/2010/main" val="1591342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7EDA83-FE18-4549-8C5F-77153B8E95B9}"/>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445145BF-6713-4F76-9640-0B2AA16359F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8CBF707-A673-4ACF-B461-6A82B603EDDA}"/>
              </a:ext>
            </a:extLst>
          </p:cNvPr>
          <p:cNvSpPr>
            <a:spLocks noGrp="1" noChangeArrowheads="1"/>
          </p:cNvSpPr>
          <p:nvPr>
            <p:ph type="sldNum" sz="quarter" idx="12"/>
          </p:nvPr>
        </p:nvSpPr>
        <p:spPr>
          <a:ln/>
        </p:spPr>
        <p:txBody>
          <a:bodyPr/>
          <a:lstStyle>
            <a:lvl1pPr>
              <a:defRPr/>
            </a:lvl1pPr>
          </a:lstStyle>
          <a:p>
            <a:fld id="{9CECFB53-581C-4425-8623-183DC12CD621}" type="slidenum">
              <a:rPr lang="en-GB" altLang="en-US"/>
              <a:pPr/>
              <a:t>‹#›</a:t>
            </a:fld>
            <a:endParaRPr lang="en-GB" altLang="en-US"/>
          </a:p>
        </p:txBody>
      </p:sp>
    </p:spTree>
    <p:extLst>
      <p:ext uri="{BB962C8B-B14F-4D97-AF65-F5344CB8AC3E}">
        <p14:creationId xmlns:p14="http://schemas.microsoft.com/office/powerpoint/2010/main" val="1619435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825E763-9570-4149-A9AD-44EE6BCDFA7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BEF2F4F-7D74-4CF5-98C3-3DAB59D4FE8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395FBDE-5FB0-4E6E-B28D-C66B79E427A7}"/>
              </a:ext>
            </a:extLst>
          </p:cNvPr>
          <p:cNvSpPr>
            <a:spLocks noGrp="1" noChangeArrowheads="1"/>
          </p:cNvSpPr>
          <p:nvPr>
            <p:ph type="sldNum" sz="quarter" idx="12"/>
          </p:nvPr>
        </p:nvSpPr>
        <p:spPr>
          <a:ln/>
        </p:spPr>
        <p:txBody>
          <a:bodyPr/>
          <a:lstStyle>
            <a:lvl1pPr>
              <a:defRPr/>
            </a:lvl1pPr>
          </a:lstStyle>
          <a:p>
            <a:fld id="{CFE3EAB9-CB7D-45D0-9ECC-F2A7120D2021}" type="slidenum">
              <a:rPr lang="en-GB" altLang="en-US"/>
              <a:pPr/>
              <a:t>‹#›</a:t>
            </a:fld>
            <a:endParaRPr lang="en-GB" altLang="en-US"/>
          </a:p>
        </p:txBody>
      </p:sp>
    </p:spTree>
    <p:extLst>
      <p:ext uri="{BB962C8B-B14F-4D97-AF65-F5344CB8AC3E}">
        <p14:creationId xmlns:p14="http://schemas.microsoft.com/office/powerpoint/2010/main" val="2217003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46F641B-4C98-4790-B3C1-2503E963C137}"/>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3E1C9E21-56B9-49E4-B2FA-D904AA39102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790A08C-4F34-4E63-8481-436B53034117}"/>
              </a:ext>
            </a:extLst>
          </p:cNvPr>
          <p:cNvSpPr>
            <a:spLocks noGrp="1" noChangeArrowheads="1"/>
          </p:cNvSpPr>
          <p:nvPr>
            <p:ph type="sldNum" sz="quarter" idx="12"/>
          </p:nvPr>
        </p:nvSpPr>
        <p:spPr>
          <a:ln/>
        </p:spPr>
        <p:txBody>
          <a:bodyPr/>
          <a:lstStyle>
            <a:lvl1pPr>
              <a:defRPr/>
            </a:lvl1pPr>
          </a:lstStyle>
          <a:p>
            <a:fld id="{D4B1216E-7887-488C-92D2-4D1147A6D484}" type="slidenum">
              <a:rPr lang="en-GB" altLang="en-US"/>
              <a:pPr/>
              <a:t>‹#›</a:t>
            </a:fld>
            <a:endParaRPr lang="en-GB" altLang="en-US"/>
          </a:p>
        </p:txBody>
      </p:sp>
    </p:spTree>
    <p:extLst>
      <p:ext uri="{BB962C8B-B14F-4D97-AF65-F5344CB8AC3E}">
        <p14:creationId xmlns:p14="http://schemas.microsoft.com/office/powerpoint/2010/main" val="143574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B48E64-A2DF-4FCA-809C-F64519DE9732}"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380969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B48E64-A2DF-4FCA-809C-F64519DE9732}"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49657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B48E64-A2DF-4FCA-809C-F64519DE9732}"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108104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B48E64-A2DF-4FCA-809C-F64519DE9732}" type="datetimeFigureOut">
              <a:rPr lang="en-GB" smtClean="0"/>
              <a:t>22/02/2024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419680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48E64-A2DF-4FCA-809C-F64519DE9732}" type="datetimeFigureOut">
              <a:rPr lang="en-GB" smtClean="0"/>
              <a:t>22/02/2024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1499462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B48E64-A2DF-4FCA-809C-F64519DE9732}"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132749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B48E64-A2DF-4FCA-809C-F64519DE9732}"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88D5E1-C0CD-42FE-9E20-44D2C16950DD}" type="slidenum">
              <a:rPr lang="en-GB" smtClean="0"/>
              <a:t>‹#›</a:t>
            </a:fld>
            <a:endParaRPr lang="en-GB"/>
          </a:p>
        </p:txBody>
      </p:sp>
    </p:spTree>
    <p:extLst>
      <p:ext uri="{BB962C8B-B14F-4D97-AF65-F5344CB8AC3E}">
        <p14:creationId xmlns:p14="http://schemas.microsoft.com/office/powerpoint/2010/main" val="90011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48E64-A2DF-4FCA-809C-F64519DE9732}" type="datetimeFigureOut">
              <a:rPr lang="en-GB" smtClean="0"/>
              <a:t>22/02/2024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8D5E1-C0CD-42FE-9E20-44D2C16950DD}" type="slidenum">
              <a:rPr lang="en-GB" smtClean="0"/>
              <a:t>‹#›</a:t>
            </a:fld>
            <a:endParaRPr lang="en-GB"/>
          </a:p>
        </p:txBody>
      </p:sp>
    </p:spTree>
    <p:extLst>
      <p:ext uri="{BB962C8B-B14F-4D97-AF65-F5344CB8AC3E}">
        <p14:creationId xmlns:p14="http://schemas.microsoft.com/office/powerpoint/2010/main" val="2419282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3" descr="\\redcross.org.uk\public\UserDesktops\emcleish\Desktop\6033956_Power_of_Kindness_locku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3" y="6059983"/>
            <a:ext cx="1704578" cy="75339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62137" y="6448253"/>
            <a:ext cx="477416" cy="365125"/>
          </a:xfrm>
          <a:prstGeom prst="rect">
            <a:avLst/>
          </a:prstGeom>
          <a:noFill/>
        </p:spPr>
        <p:txBody>
          <a:bodyPr vert="horz" lIns="91440" tIns="45720" rIns="91440" bIns="45720" rtlCol="0" anchor="ctr"/>
          <a:lstStyle>
            <a:lvl1pPr algn="r">
              <a:defRPr sz="900">
                <a:solidFill>
                  <a:schemeClr val="tx1"/>
                </a:solidFill>
                <a:latin typeface="Arial" panose="020B0604020202020204" pitchFamily="34" charset="0"/>
                <a:cs typeface="Arial" panose="020B0604020202020204" pitchFamily="34" charset="0"/>
              </a:defRPr>
            </a:lvl1pPr>
          </a:lstStyle>
          <a:p>
            <a:pPr defTabSz="685800"/>
            <a:fld id="{2010B5E6-E359-44ED-9300-60A46B2FD07E}" type="slidenum">
              <a:rPr lang="en-GB" smtClean="0">
                <a:solidFill>
                  <a:srgbClr val="000000"/>
                </a:solidFill>
              </a:rPr>
              <a:pPr defTabSz="685800"/>
              <a:t>‹#›</a:t>
            </a:fld>
            <a:endParaRPr lang="en-GB">
              <a:solidFill>
                <a:srgbClr val="000000"/>
              </a:solidFill>
            </a:endParaRPr>
          </a:p>
        </p:txBody>
      </p:sp>
      <p:sp>
        <p:nvSpPr>
          <p:cNvPr id="3" name="Date Placeholder 2"/>
          <p:cNvSpPr>
            <a:spLocks noGrp="1"/>
          </p:cNvSpPr>
          <p:nvPr>
            <p:ph type="dt" sz="half" idx="2"/>
          </p:nvPr>
        </p:nvSpPr>
        <p:spPr>
          <a:xfrm>
            <a:off x="755577" y="6436680"/>
            <a:ext cx="1008112"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pPr defTabSz="685800"/>
            <a:endParaRPr lang="en-GB">
              <a:solidFill>
                <a:srgbClr val="000000">
                  <a:tint val="75000"/>
                </a:srgbClr>
              </a:solidFill>
            </a:endParaRPr>
          </a:p>
        </p:txBody>
      </p:sp>
      <p:sp>
        <p:nvSpPr>
          <p:cNvPr id="4" name="Footer Placeholder 3"/>
          <p:cNvSpPr>
            <a:spLocks noGrp="1"/>
          </p:cNvSpPr>
          <p:nvPr>
            <p:ph type="ftr" sz="quarter" idx="3"/>
          </p:nvPr>
        </p:nvSpPr>
        <p:spPr>
          <a:xfrm>
            <a:off x="2051720" y="6448253"/>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pPr defTabSz="685800"/>
            <a:endParaRPr lang="en-GB">
              <a:solidFill>
                <a:srgbClr val="000000">
                  <a:tint val="75000"/>
                </a:srgbClr>
              </a:solidFill>
            </a:endParaRPr>
          </a:p>
        </p:txBody>
      </p:sp>
    </p:spTree>
    <p:extLst>
      <p:ext uri="{BB962C8B-B14F-4D97-AF65-F5344CB8AC3E}">
        <p14:creationId xmlns:p14="http://schemas.microsoft.com/office/powerpoint/2010/main" val="4037021897"/>
      </p:ext>
    </p:extLst>
  </p:cSld>
  <p:clrMap bg1="lt1" tx1="dk1" bg2="lt2" tx2="dk2" accent1="accent1" accent2="accent2" accent3="accent3" accent4="accent4" accent5="accent5" accent6="accent6" hlink="hlink" folHlink="folHlink"/>
  <p:sldLayoutIdLst>
    <p:sldLayoutId id="2147483673" r:id="rId1"/>
    <p:sldLayoutId id="2147483674" r:id="rId2"/>
  </p:sldLayoutIdLst>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BF9939-8ADC-413A-ACC3-F89E29F53C3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96943C2C-CBE9-4B89-BD75-D4EC2A110AE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D47A0A83-F85C-438F-8B55-C59233D8D81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a:extLst>
              <a:ext uri="{FF2B5EF4-FFF2-40B4-BE49-F238E27FC236}">
                <a16:creationId xmlns:a16="http://schemas.microsoft.com/office/drawing/2014/main" id="{384F4D4D-1861-400D-8374-A93EEDE0F62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a:extLst>
              <a:ext uri="{FF2B5EF4-FFF2-40B4-BE49-F238E27FC236}">
                <a16:creationId xmlns:a16="http://schemas.microsoft.com/office/drawing/2014/main" id="{C5D1E273-FEBE-4B51-86E1-910635312DE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19BFB7D-8CF8-4BB4-8A88-FB323246D270}" type="slidenum">
              <a:rPr lang="en-GB" altLang="en-US"/>
              <a:pPr/>
              <a:t>‹#›</a:t>
            </a:fld>
            <a:endParaRPr lang="en-GB" altLang="en-US"/>
          </a:p>
        </p:txBody>
      </p:sp>
      <p:pic>
        <p:nvPicPr>
          <p:cNvPr id="1031" name="Picture 7" descr="3 revised">
            <a:extLst>
              <a:ext uri="{FF2B5EF4-FFF2-40B4-BE49-F238E27FC236}">
                <a16:creationId xmlns:a16="http://schemas.microsoft.com/office/drawing/2014/main" id="{0CB85174-3403-43EE-993D-ED354B0CC43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BE37CD8A-0C3D-885E-2BF5-6C73344E9242}"/>
              </a:ext>
            </a:extLst>
          </p:cNvPr>
          <p:cNvSpPr txBox="1"/>
          <p:nvPr userDrawn="1">
            <p:extLst>
              <p:ext uri="{1162E1C5-73C7-4A58-AE30-91384D911F3F}">
                <p184:classification xmlns:p184="http://schemas.microsoft.com/office/powerpoint/2018/4/main" val="hdr"/>
              </p:ext>
            </p:extLst>
          </p:nvPr>
        </p:nvSpPr>
        <p:spPr>
          <a:xfrm>
            <a:off x="4251325" y="63500"/>
            <a:ext cx="681038" cy="213360"/>
          </a:xfrm>
          <a:prstGeom prst="rect">
            <a:avLst/>
          </a:prstGeom>
        </p:spPr>
        <p:txBody>
          <a:bodyPr horzOverflow="overflow" lIns="0" tIns="0" rIns="0" bIns="0">
            <a:spAutoFit/>
          </a:bodyPr>
          <a:lstStyle/>
          <a:p>
            <a:pPr algn="l"/>
            <a:r>
              <a:rPr lang="en-US" sz="1400">
                <a:solidFill>
                  <a:srgbClr val="000000"/>
                </a:solidFill>
                <a:latin typeface="Calibri" panose="020F0502020204030204" pitchFamily="34" charset="0"/>
                <a:cs typeface="Calibri" panose="020F0502020204030204" pitchFamily="34" charset="0"/>
              </a:rPr>
              <a:t>OFFICIAL</a:t>
            </a:r>
          </a:p>
        </p:txBody>
      </p:sp>
      <p:sp>
        <p:nvSpPr>
          <p:cNvPr id="5" name="TextBox 4">
            <a:extLst>
              <a:ext uri="{FF2B5EF4-FFF2-40B4-BE49-F238E27FC236}">
                <a16:creationId xmlns:a16="http://schemas.microsoft.com/office/drawing/2014/main" id="{168ECF43-3292-61DD-C74E-CBC83B58D96F}"/>
              </a:ext>
            </a:extLst>
          </p:cNvPr>
          <p:cNvSpPr txBox="1"/>
          <p:nvPr userDrawn="1">
            <p:extLst>
              <p:ext uri="{1162E1C5-73C7-4A58-AE30-91384D911F3F}">
                <p184:classification xmlns:p184="http://schemas.microsoft.com/office/powerpoint/2018/4/main" val="ftr"/>
              </p:ext>
            </p:extLst>
          </p:nvPr>
        </p:nvSpPr>
        <p:spPr>
          <a:xfrm>
            <a:off x="4251325" y="6581140"/>
            <a:ext cx="681038" cy="213360"/>
          </a:xfrm>
          <a:prstGeom prst="rect">
            <a:avLst/>
          </a:prstGeom>
        </p:spPr>
        <p:txBody>
          <a:bodyPr horzOverflow="overflow" lIns="0" tIns="0" rIns="0" bIns="0">
            <a:spAutoFit/>
          </a:bodyPr>
          <a:lstStyle/>
          <a:p>
            <a:pPr algn="l"/>
            <a:r>
              <a:rPr lang="en-US" sz="14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93257398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s://cmis.hullcc.gov.uk/cmis/CalendarofMeetings.aspx" TargetMode="External"/><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hyperlink" Target="https://transform.england.nhs.uk/digitise-connect-transform/what-good-looks-like/what-good-looks-like-publication/" TargetMode="External"/><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northbankforum.org.uk/funding/the-weavers-company-benevolent-fun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8" Type="http://schemas.openxmlformats.org/officeDocument/2006/relationships/hyperlink" Target="https://northbankforum.org.uk/funding/the-weavers-company-benevolent-fund/" TargetMode="External"/><Relationship Id="rId3" Type="http://schemas.openxmlformats.org/officeDocument/2006/relationships/image" Target="../media/image5.png"/><Relationship Id="rId7" Type="http://schemas.openxmlformats.org/officeDocument/2006/relationships/hyperlink" Target="https://northbankforum.org.uk/funding/screwfix-foundati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northbankforum.org.uk/funding/schroder-charity-trus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northbankforum.org.uk/vacancie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hyperlink" Target="https://hullcvs.org.uk/training/" TargetMode="External"/><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hyperlink" Target="https://hullcvs.org.uk/vcse-assembly-booking-form/" TargetMode="External"/><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elp@sectorconnecthull.org.uk" TargetMode="External"/><Relationship Id="rId7"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hyperlink" Target="http://www.sectorconnecthull.org.u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912" y="1415845"/>
            <a:ext cx="8622176" cy="2963261"/>
          </a:xfrm>
        </p:spPr>
        <p:txBody>
          <a:bodyPr>
            <a:normAutofit/>
          </a:bodyPr>
          <a:lstStyle/>
          <a:p>
            <a:r>
              <a:rPr lang="en-GB" b="1" dirty="0">
                <a:latin typeface="Arial" panose="020B0604020202020204" pitchFamily="34" charset="0"/>
                <a:cs typeface="Arial" panose="020B0604020202020204" pitchFamily="34" charset="0"/>
              </a:rPr>
              <a:t>Hull VCSE Assembly</a:t>
            </a:r>
            <a:br>
              <a:rPr lang="en-GB" b="1" dirty="0">
                <a:latin typeface="Arial" panose="020B0604020202020204" pitchFamily="34" charset="0"/>
                <a:cs typeface="Arial" panose="020B0604020202020204" pitchFamily="34" charset="0"/>
              </a:rPr>
            </a:b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Thursday 22</a:t>
            </a:r>
            <a:r>
              <a:rPr lang="en-GB" sz="2400" baseline="30000" dirty="0">
                <a:latin typeface="Arial" panose="020B0604020202020204" pitchFamily="34" charset="0"/>
                <a:cs typeface="Arial" panose="020B0604020202020204" pitchFamily="34" charset="0"/>
              </a:rPr>
              <a:t>nd</a:t>
            </a:r>
            <a:r>
              <a:rPr lang="en-GB" sz="2400" dirty="0">
                <a:latin typeface="Arial" panose="020B0604020202020204" pitchFamily="34" charset="0"/>
                <a:cs typeface="Arial" panose="020B0604020202020204" pitchFamily="34" charset="0"/>
              </a:rPr>
              <a:t> February</a:t>
            </a:r>
            <a:br>
              <a:rPr lang="en-GB" dirty="0">
                <a:latin typeface="Arial" panose="020B0604020202020204" pitchFamily="34" charset="0"/>
                <a:cs typeface="Arial" panose="020B0604020202020204" pitchFamily="34" charset="0"/>
              </a:rPr>
            </a:br>
            <a:endParaRPr lang="en-GB" sz="40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617258"/>
            <a:ext cx="6125497" cy="1651388"/>
          </a:xfrm>
          <a:prstGeom prst="rect">
            <a:avLst/>
          </a:prstGeom>
        </p:spPr>
      </p:pic>
      <p:pic>
        <p:nvPicPr>
          <p:cNvPr id="7" name="Picture 6"/>
          <p:cNvPicPr>
            <a:picLocks noChangeAspect="1"/>
          </p:cNvPicPr>
          <p:nvPr/>
        </p:nvPicPr>
        <p:blipFill>
          <a:blip r:embed="rId4"/>
          <a:stretch>
            <a:fillRect/>
          </a:stretch>
        </p:blipFill>
        <p:spPr>
          <a:xfrm>
            <a:off x="260912" y="413058"/>
            <a:ext cx="2066237" cy="709305"/>
          </a:xfrm>
          <a:prstGeom prst="rect">
            <a:avLst/>
          </a:prstGeom>
        </p:spPr>
      </p:pic>
      <p:sp>
        <p:nvSpPr>
          <p:cNvPr id="8" name="Rectangle 7"/>
          <p:cNvSpPr/>
          <p:nvPr/>
        </p:nvSpPr>
        <p:spPr>
          <a:xfrm>
            <a:off x="844051" y="6315513"/>
            <a:ext cx="1483098" cy="369332"/>
          </a:xfrm>
          <a:prstGeom prst="rect">
            <a:avLst/>
          </a:prstGeom>
        </p:spPr>
        <p:txBody>
          <a:bodyPr wrap="none">
            <a:spAutoFit/>
          </a:bodyPr>
          <a:lstStyle/>
          <a:p>
            <a:r>
              <a:rPr lang="en-GB">
                <a:latin typeface="Arial" panose="020B0604020202020204" pitchFamily="34" charset="0"/>
                <a:cs typeface="Arial" panose="020B0604020202020204" pitchFamily="34" charset="0"/>
              </a:rPr>
              <a:t>@HullSector</a:t>
            </a:r>
          </a:p>
        </p:txBody>
      </p:sp>
      <p:pic>
        <p:nvPicPr>
          <p:cNvPr id="9" name="Picture 8"/>
          <p:cNvPicPr>
            <a:picLocks noChangeAspect="1"/>
          </p:cNvPicPr>
          <p:nvPr/>
        </p:nvPicPr>
        <p:blipFill>
          <a:blip r:embed="rId5"/>
          <a:stretch>
            <a:fillRect/>
          </a:stretch>
        </p:blipFill>
        <p:spPr>
          <a:xfrm>
            <a:off x="260912" y="6145315"/>
            <a:ext cx="603612" cy="631049"/>
          </a:xfrm>
          <a:prstGeom prst="rect">
            <a:avLst/>
          </a:prstGeom>
        </p:spPr>
      </p:pic>
      <p:pic>
        <p:nvPicPr>
          <p:cNvPr id="4" name="Picture 3">
            <a:extLst>
              <a:ext uri="{FF2B5EF4-FFF2-40B4-BE49-F238E27FC236}">
                <a16:creationId xmlns:a16="http://schemas.microsoft.com/office/drawing/2014/main" id="{AD76A617-C83F-25CE-ABF5-DF60F974F68C}"/>
              </a:ext>
            </a:extLst>
          </p:cNvPr>
          <p:cNvPicPr>
            <a:picLocks noChangeAspect="1"/>
          </p:cNvPicPr>
          <p:nvPr/>
        </p:nvPicPr>
        <p:blipFill>
          <a:blip r:embed="rId6"/>
          <a:stretch>
            <a:fillRect/>
          </a:stretch>
        </p:blipFill>
        <p:spPr>
          <a:xfrm>
            <a:off x="6396716" y="208692"/>
            <a:ext cx="2486372" cy="800212"/>
          </a:xfrm>
          <a:prstGeom prst="rect">
            <a:avLst/>
          </a:prstGeom>
        </p:spPr>
      </p:pic>
    </p:spTree>
    <p:extLst>
      <p:ext uri="{BB962C8B-B14F-4D97-AF65-F5344CB8AC3E}">
        <p14:creationId xmlns:p14="http://schemas.microsoft.com/office/powerpoint/2010/main" val="93968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5F4C4-4C88-E7C5-E2A8-A527D1039AE5}"/>
              </a:ext>
            </a:extLst>
          </p:cNvPr>
          <p:cNvSpPr>
            <a:spLocks noGrp="1"/>
          </p:cNvSpPr>
          <p:nvPr>
            <p:ph idx="1"/>
          </p:nvPr>
        </p:nvSpPr>
        <p:spPr/>
        <p:txBody>
          <a:bodyPr/>
          <a:lstStyle/>
          <a:p>
            <a:pPr marL="0" indent="0" algn="ctr">
              <a:buNone/>
            </a:pPr>
            <a:r>
              <a:rPr lang="en-US" dirty="0"/>
              <a:t>Question and feedback? </a:t>
            </a:r>
          </a:p>
          <a:p>
            <a:pPr marL="0" indent="0" algn="ctr">
              <a:buNone/>
            </a:pPr>
            <a:endParaRPr lang="en-US" dirty="0"/>
          </a:p>
          <a:p>
            <a:pPr marL="0" indent="0" algn="ctr">
              <a:buNone/>
            </a:pPr>
            <a:endParaRPr lang="en-US" dirty="0"/>
          </a:p>
          <a:p>
            <a:pPr marL="0" indent="0" algn="ctr">
              <a:buNone/>
            </a:pPr>
            <a:r>
              <a:rPr lang="en-US" sz="2400" dirty="0"/>
              <a:t>Debbie Akester</a:t>
            </a:r>
          </a:p>
          <a:p>
            <a:pPr marL="0" indent="0" algn="ctr">
              <a:buNone/>
            </a:pPr>
            <a:r>
              <a:rPr lang="en-US" sz="2400" dirty="0"/>
              <a:t>Head of Service</a:t>
            </a:r>
          </a:p>
          <a:p>
            <a:pPr marL="0" indent="0" algn="ctr">
              <a:buNone/>
            </a:pPr>
            <a:r>
              <a:rPr lang="en-US" sz="2400" dirty="0"/>
              <a:t>Area and Neighbourhood Team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7872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639" y="365126"/>
            <a:ext cx="8760541" cy="1325563"/>
          </a:xfrm>
        </p:spPr>
        <p:txBody>
          <a:bodyPr>
            <a:normAutofit/>
          </a:bodyPr>
          <a:lstStyle/>
          <a:p>
            <a:pPr algn="ctr"/>
            <a:r>
              <a:rPr lang="en-GB" sz="4000" b="1" dirty="0"/>
              <a:t>Check-in activity and discussion</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469" y="1538186"/>
            <a:ext cx="8336880" cy="4351338"/>
          </a:xfrm>
        </p:spPr>
        <p:txBody>
          <a:bodyPr vert="horz" lIns="91440" tIns="45720" rIns="91440" bIns="45720" rtlCol="0" anchor="t">
            <a:noAutofit/>
          </a:bodyPr>
          <a:lstStyle/>
          <a:p>
            <a:pPr marL="0" lvl="0" indent="0">
              <a:buNone/>
            </a:pPr>
            <a:r>
              <a:rPr lang="en-GB" dirty="0"/>
              <a:t>Premises and buildings</a:t>
            </a:r>
          </a:p>
          <a:p>
            <a:pPr marL="0" lvl="0" indent="0">
              <a:buNone/>
            </a:pPr>
            <a:endParaRPr lang="en-GB" sz="2400" dirty="0"/>
          </a:p>
          <a:p>
            <a:pPr marL="0" lvl="0" indent="0">
              <a:buNone/>
            </a:pPr>
            <a:r>
              <a:rPr lang="en-GB" sz="2400" dirty="0"/>
              <a:t>Sector Connect will be buying in support from the Ethical Property Foundation on managing community buildings – more details to follow</a:t>
            </a:r>
          </a:p>
          <a:p>
            <a:pPr marL="0" lvl="0" indent="0">
              <a:buNone/>
            </a:pPr>
            <a:endParaRPr lang="en-GB" sz="2400" dirty="0"/>
          </a:p>
          <a:p>
            <a:r>
              <a:rPr lang="en-GB" sz="2400" dirty="0"/>
              <a:t>What are your premises/buildings challenges? E.g. legal, utility bills, finding somewhere suitable, sharing with others</a:t>
            </a:r>
          </a:p>
          <a:p>
            <a:r>
              <a:rPr lang="en-GB" sz="2400" dirty="0"/>
              <a:t>What would you like to see in the city in terms of support for community premises?</a:t>
            </a:r>
          </a:p>
          <a:p>
            <a:pPr marL="0" lvl="0" indent="0">
              <a:buNone/>
            </a:pPr>
            <a:endParaRPr lang="en-GB" sz="2400" dirty="0"/>
          </a:p>
          <a:p>
            <a:pPr marL="0" lvl="0" indent="0">
              <a:buNone/>
            </a:pPr>
            <a:endParaRPr lang="en-GB" sz="2400" dirty="0"/>
          </a:p>
          <a:p>
            <a:pPr marL="0" lvl="0" indent="0">
              <a:buNone/>
            </a:pPr>
            <a:endParaRPr lang="en-GB" sz="2400" dirty="0"/>
          </a:p>
        </p:txBody>
      </p:sp>
      <p:pic>
        <p:nvPicPr>
          <p:cNvPr id="8" name="Picture 7">
            <a:extLst>
              <a:ext uri="{FF2B5EF4-FFF2-40B4-BE49-F238E27FC236}">
                <a16:creationId xmlns:a16="http://schemas.microsoft.com/office/drawing/2014/main" id="{69729DE9-78AE-86B4-465D-3647D77FBD69}"/>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9353EEDF-E8D1-F4FD-0CF1-B6D9C3D9645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31AB2BBF-6DA1-31ED-A9B7-0064E1B444BB}"/>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9E16405D-E37B-47EF-9E61-FF63EB3CE7C0}"/>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05859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639" y="365126"/>
            <a:ext cx="8760541" cy="1325563"/>
          </a:xfrm>
        </p:spPr>
        <p:txBody>
          <a:bodyPr>
            <a:normAutofit/>
          </a:bodyPr>
          <a:lstStyle/>
          <a:p>
            <a:pPr algn="ctr"/>
            <a:r>
              <a:rPr lang="en-GB" sz="4000" b="1" dirty="0"/>
              <a:t>Matters Arising from last meeting </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469" y="1538186"/>
            <a:ext cx="8336880" cy="4351338"/>
          </a:xfrm>
        </p:spPr>
        <p:txBody>
          <a:bodyPr vert="horz" lIns="91440" tIns="45720" rIns="91440" bIns="45720" rtlCol="0" anchor="t">
            <a:noAutofit/>
          </a:bodyPr>
          <a:lstStyle/>
          <a:p>
            <a:pPr marL="0" lvl="0" indent="0">
              <a:buNone/>
            </a:pPr>
            <a:r>
              <a:rPr lang="en-GB" sz="2800" dirty="0"/>
              <a:t>Area Committee reports and minutes available on the Council website:</a:t>
            </a:r>
          </a:p>
          <a:p>
            <a:pPr marL="0" lvl="0" indent="0">
              <a:buNone/>
            </a:pPr>
            <a:r>
              <a:rPr lang="en-GB" dirty="0">
                <a:hlinkClick r:id="rId3"/>
              </a:rPr>
              <a:t>https://cmis.hullcc.gov.uk/cmis/CalendarofMeetings.aspx</a:t>
            </a:r>
            <a:endParaRPr lang="en-GB" dirty="0"/>
          </a:p>
          <a:p>
            <a:pPr marL="0" lvl="0" indent="0">
              <a:buNone/>
            </a:pPr>
            <a:endParaRPr lang="en-GB" dirty="0"/>
          </a:p>
          <a:p>
            <a:pPr marL="0" lvl="0" indent="0">
              <a:buNone/>
            </a:pPr>
            <a:r>
              <a:rPr lang="en-GB" sz="2800" dirty="0"/>
              <a:t>Report available on ‘Local Centres and Neighbourhoods’ which covers the planned capital investment programme in Hull including community centres</a:t>
            </a:r>
            <a:r>
              <a:rPr lang="en-GB" dirty="0"/>
              <a:t> – this will be sent with the minutes</a:t>
            </a:r>
            <a:endParaRPr lang="en-GB" sz="2800" dirty="0"/>
          </a:p>
        </p:txBody>
      </p:sp>
      <p:pic>
        <p:nvPicPr>
          <p:cNvPr id="8" name="Picture 7">
            <a:extLst>
              <a:ext uri="{FF2B5EF4-FFF2-40B4-BE49-F238E27FC236}">
                <a16:creationId xmlns:a16="http://schemas.microsoft.com/office/drawing/2014/main" id="{ED8842B8-D176-2039-11A4-CD7161086394}"/>
              </a:ext>
            </a:extLst>
          </p:cNvPr>
          <p:cNvPicPr>
            <a:picLocks noChangeAspect="1"/>
          </p:cNvPicPr>
          <p:nvPr/>
        </p:nvPicPr>
        <p:blipFill>
          <a:blip r:embed="rId4"/>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87749704-3F9A-D69C-36DC-18696E4D786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C848ED65-CD7A-A811-C89C-377487710668}"/>
              </a:ext>
            </a:extLst>
          </p:cNvPr>
          <p:cNvPicPr>
            <a:picLocks noChangeAspect="1"/>
          </p:cNvPicPr>
          <p:nvPr/>
        </p:nvPicPr>
        <p:blipFill>
          <a:blip r:embed="rId6"/>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3CFB097F-FD63-A478-6130-368EDB3A175B}"/>
              </a:ext>
            </a:extLst>
          </p:cNvPr>
          <p:cNvPicPr>
            <a:picLocks noChangeAspect="1"/>
          </p:cNvPicPr>
          <p:nvPr/>
        </p:nvPicPr>
        <p:blipFill>
          <a:blip r:embed="rId7"/>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1292068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4C1E0D-3C67-94A6-DC73-C8EE65C981BB}"/>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6885E34E-5FAC-E643-EF33-C1DD837B7199}"/>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E908881F-A4D3-8023-7337-D75BF18D777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36C76290-0DC9-3C11-6DAE-C227A524F78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42FC4535-74F8-A93C-FF42-E1E9C5DAC1F6}"/>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6" name="Title 1">
            <a:extLst>
              <a:ext uri="{FF2B5EF4-FFF2-40B4-BE49-F238E27FC236}">
                <a16:creationId xmlns:a16="http://schemas.microsoft.com/office/drawing/2014/main" id="{223302F0-DDC5-8F69-B8D4-5FE87278D3E8}"/>
              </a:ext>
            </a:extLst>
          </p:cNvPr>
          <p:cNvSpPr>
            <a:spLocks noGrp="1"/>
          </p:cNvSpPr>
          <p:nvPr>
            <p:ph type="title"/>
          </p:nvPr>
        </p:nvSpPr>
        <p:spPr>
          <a:xfrm>
            <a:off x="0" y="2498726"/>
            <a:ext cx="9144000" cy="1325563"/>
          </a:xfrm>
        </p:spPr>
        <p:txBody>
          <a:bodyPr>
            <a:normAutofit fontScale="90000"/>
          </a:bodyPr>
          <a:lstStyle/>
          <a:p>
            <a:pPr algn="ctr">
              <a:spcBef>
                <a:spcPts val="1800"/>
              </a:spcBef>
              <a:spcAft>
                <a:spcPts val="1200"/>
              </a:spcAft>
            </a:pPr>
            <a:r>
              <a:rPr lang="en-GB" sz="4000" b="1" dirty="0">
                <a:latin typeface="Arial" panose="020B0604020202020204" pitchFamily="34" charset="0"/>
                <a:cs typeface="Arial" panose="020B0604020202020204" pitchFamily="34" charset="0"/>
              </a:rPr>
              <a:t>Update on Digital</a:t>
            </a:r>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dirty="0"/>
              <a:t>Helen Grimwood, Hull CVS</a:t>
            </a:r>
            <a:br>
              <a:rPr lang="en-GB" sz="4000" dirty="0"/>
            </a:b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895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639" y="365126"/>
            <a:ext cx="8760541" cy="1325563"/>
          </a:xfrm>
        </p:spPr>
        <p:txBody>
          <a:bodyPr>
            <a:normAutofit/>
          </a:bodyPr>
          <a:lstStyle/>
          <a:p>
            <a:pPr algn="ctr"/>
            <a:r>
              <a:rPr lang="en-GB" sz="4000" b="1" dirty="0"/>
              <a:t>Strategic landscape</a:t>
            </a: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469" y="1690688"/>
            <a:ext cx="8420892" cy="4198835"/>
          </a:xfrm>
        </p:spPr>
        <p:txBody>
          <a:bodyPr vert="horz" lIns="91440" tIns="45720" rIns="91440" bIns="45720" rtlCol="0" anchor="t">
            <a:noAutofit/>
          </a:bodyPr>
          <a:lstStyle/>
          <a:p>
            <a:pPr>
              <a:lnSpc>
                <a:spcPct val="100000"/>
              </a:lnSpc>
              <a:spcBef>
                <a:spcPts val="0"/>
              </a:spcBef>
            </a:pPr>
            <a:r>
              <a:rPr lang="en-US" sz="1600" kern="100" dirty="0">
                <a:effectLst/>
                <a:latin typeface="+mj-lt"/>
                <a:ea typeface="Aptos" panose="020B0004020202020204" pitchFamily="34" charset="0"/>
                <a:cs typeface="Times New Roman" panose="02020603050405020304" pitchFamily="18" charset="0"/>
              </a:rPr>
              <a:t>ICS level  - Digital strategy sets out how</a:t>
            </a:r>
            <a:r>
              <a:rPr lang="en-GB" sz="1600" kern="100" dirty="0">
                <a:effectLst/>
                <a:latin typeface="+mj-lt"/>
                <a:ea typeface="Aptos" panose="020B0004020202020204" pitchFamily="34" charset="0"/>
                <a:cs typeface="Times New Roman" panose="02020603050405020304" pitchFamily="18" charset="0"/>
              </a:rPr>
              <a:t> digital &amp; data technologies can consolidate &amp; transform how people engage with health &amp; care in our region over next 5-10 years</a:t>
            </a:r>
          </a:p>
          <a:p>
            <a:pPr marL="0" indent="0">
              <a:lnSpc>
                <a:spcPct val="100000"/>
              </a:lnSpc>
              <a:spcBef>
                <a:spcPts val="0"/>
              </a:spcBef>
              <a:buNone/>
            </a:pPr>
            <a:endParaRPr lang="en-GB" sz="1600" kern="100" dirty="0">
              <a:effectLst/>
              <a:latin typeface="+mj-lt"/>
              <a:ea typeface="Aptos" panose="020B0004020202020204" pitchFamily="34" charset="0"/>
              <a:cs typeface="Times New Roman" panose="02020603050405020304" pitchFamily="18" charset="0"/>
            </a:endParaRPr>
          </a:p>
          <a:p>
            <a:pPr>
              <a:lnSpc>
                <a:spcPct val="100000"/>
              </a:lnSpc>
              <a:spcBef>
                <a:spcPts val="0"/>
              </a:spcBef>
            </a:pPr>
            <a:r>
              <a:rPr lang="en-GB" sz="1600" kern="100" dirty="0">
                <a:effectLst/>
                <a:latin typeface="+mj-lt"/>
                <a:ea typeface="Aptos" panose="020B0004020202020204" pitchFamily="34" charset="0"/>
                <a:cs typeface="Times New Roman" panose="02020603050405020304" pitchFamily="18" charset="0"/>
              </a:rPr>
              <a:t>Shaped by the NHS National Strategy - 7 key priorities for Digital Transformation outlined in the </a:t>
            </a:r>
            <a:r>
              <a:rPr lang="en-GB" sz="1600" u="sng" kern="100" dirty="0">
                <a:solidFill>
                  <a:srgbClr val="0563C1"/>
                </a:solidFill>
                <a:effectLst/>
                <a:latin typeface="+mj-lt"/>
                <a:ea typeface="Aptos" panose="020B0004020202020204" pitchFamily="34" charset="0"/>
                <a:cs typeface="Times New Roman" panose="02020603050405020304" pitchFamily="18" charset="0"/>
                <a:hlinkClick r:id="rId3"/>
              </a:rPr>
              <a:t>What Good Looks Like’ framework</a:t>
            </a:r>
            <a:endParaRPr lang="en-GB" sz="1600" kern="100" dirty="0">
              <a:effectLst/>
              <a:latin typeface="+mj-lt"/>
              <a:ea typeface="Aptos" panose="020B0004020202020204" pitchFamily="34" charset="0"/>
              <a:cs typeface="Times New Roman" panose="02020603050405020304" pitchFamily="18" charset="0"/>
            </a:endParaRPr>
          </a:p>
          <a:p>
            <a:pPr marL="0" indent="0">
              <a:lnSpc>
                <a:spcPct val="100000"/>
              </a:lnSpc>
              <a:spcBef>
                <a:spcPts val="0"/>
              </a:spcBef>
              <a:buNone/>
            </a:pPr>
            <a:endParaRPr lang="en-GB" sz="1600" kern="100" dirty="0">
              <a:effectLst/>
              <a:latin typeface="+mj-lt"/>
              <a:ea typeface="Aptos" panose="020B0004020202020204" pitchFamily="34" charset="0"/>
              <a:cs typeface="Times New Roman" panose="02020603050405020304" pitchFamily="18" charset="0"/>
            </a:endParaRPr>
          </a:p>
          <a:p>
            <a:pPr>
              <a:lnSpc>
                <a:spcPct val="100000"/>
              </a:lnSpc>
              <a:spcBef>
                <a:spcPts val="0"/>
              </a:spcBef>
            </a:pPr>
            <a:r>
              <a:rPr lang="en-GB" sz="1600" kern="100" dirty="0">
                <a:effectLst/>
                <a:latin typeface="+mj-lt"/>
                <a:ea typeface="Aptos" panose="020B0004020202020204" pitchFamily="34" charset="0"/>
                <a:cs typeface="Times New Roman" panose="02020603050405020304" pitchFamily="18" charset="0"/>
              </a:rPr>
              <a:t>ICB recognises that Digital strategy at an ICS level must complement and support place-based digital strategies and the strategies of partner organisations</a:t>
            </a:r>
          </a:p>
          <a:p>
            <a:pPr marL="0" indent="0">
              <a:lnSpc>
                <a:spcPct val="100000"/>
              </a:lnSpc>
              <a:spcBef>
                <a:spcPts val="0"/>
              </a:spcBef>
              <a:buNone/>
            </a:pPr>
            <a:endParaRPr lang="en-GB" sz="1600" kern="100" dirty="0">
              <a:effectLst/>
              <a:latin typeface="+mj-lt"/>
              <a:ea typeface="Aptos" panose="020B0004020202020204" pitchFamily="34" charset="0"/>
              <a:cs typeface="Times New Roman" panose="02020603050405020304" pitchFamily="18" charset="0"/>
            </a:endParaRPr>
          </a:p>
          <a:p>
            <a:pPr>
              <a:lnSpc>
                <a:spcPct val="100000"/>
              </a:lnSpc>
              <a:spcBef>
                <a:spcPts val="0"/>
              </a:spcBef>
            </a:pPr>
            <a:r>
              <a:rPr lang="en-US" sz="1600" kern="100" dirty="0">
                <a:effectLst/>
                <a:latin typeface="+mj-lt"/>
                <a:ea typeface="Aptos" panose="020B0004020202020204" pitchFamily="34" charset="0"/>
                <a:cs typeface="Times New Roman" panose="02020603050405020304" pitchFamily="18" charset="0"/>
              </a:rPr>
              <a:t>At an ICS level, the VCSE Collaborative are leading a piece of work around Digital &amp; AI</a:t>
            </a:r>
          </a:p>
          <a:p>
            <a:pPr marL="0" indent="0">
              <a:lnSpc>
                <a:spcPct val="100000"/>
              </a:lnSpc>
              <a:spcBef>
                <a:spcPts val="0"/>
              </a:spcBef>
              <a:buNone/>
            </a:pPr>
            <a:endParaRPr lang="en-GB" sz="1600" kern="100" dirty="0">
              <a:effectLst/>
              <a:latin typeface="+mj-lt"/>
              <a:ea typeface="Aptos" panose="020B0004020202020204" pitchFamily="34" charset="0"/>
              <a:cs typeface="Times New Roman" panose="02020603050405020304" pitchFamily="18" charset="0"/>
            </a:endParaRPr>
          </a:p>
          <a:p>
            <a:pPr>
              <a:lnSpc>
                <a:spcPct val="100000"/>
              </a:lnSpc>
              <a:spcBef>
                <a:spcPts val="0"/>
              </a:spcBef>
              <a:spcAft>
                <a:spcPts val="800"/>
              </a:spcAft>
            </a:pPr>
            <a:r>
              <a:rPr lang="en-US" sz="1600" kern="100" dirty="0">
                <a:effectLst/>
                <a:latin typeface="+mj-lt"/>
                <a:ea typeface="Aptos" panose="020B0004020202020204" pitchFamily="34" charset="0"/>
                <a:cs typeface="Times New Roman" panose="02020603050405020304" pitchFamily="18" charset="0"/>
              </a:rPr>
              <a:t>A Hull Place IT/Digital Group now established to develop the digital strategy at place - joins up current initiatives already in play whilst also working within this national framework</a:t>
            </a:r>
          </a:p>
          <a:p>
            <a:pPr>
              <a:lnSpc>
                <a:spcPct val="100000"/>
              </a:lnSpc>
              <a:spcBef>
                <a:spcPts val="0"/>
              </a:spcBef>
              <a:spcAft>
                <a:spcPts val="800"/>
              </a:spcAft>
            </a:pPr>
            <a:r>
              <a:rPr lang="en-US" sz="1600" kern="100" dirty="0">
                <a:effectLst/>
                <a:latin typeface="+mj-lt"/>
                <a:ea typeface="Aptos" panose="020B0004020202020204" pitchFamily="34" charset="0"/>
                <a:cs typeface="Times New Roman" panose="02020603050405020304" pitchFamily="18" charset="0"/>
              </a:rPr>
              <a:t>Hull Place IT/Digital Group reports into the Hull Health &amp; Care Partnership, which in turn reports to ICB level</a:t>
            </a:r>
            <a:endParaRPr lang="en-GB" sz="1600" kern="100" dirty="0">
              <a:effectLst/>
              <a:latin typeface="+mj-lt"/>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4DAD6055-CD4D-BB79-6F96-4125F26B00F2}"/>
              </a:ext>
            </a:extLst>
          </p:cNvPr>
          <p:cNvPicPr>
            <a:picLocks noChangeAspect="1"/>
          </p:cNvPicPr>
          <p:nvPr/>
        </p:nvPicPr>
        <p:blipFill>
          <a:blip r:embed="rId4"/>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F0049E10-B443-7AC7-C8D1-DBEE6B580B0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71D15377-D60B-D3CF-A538-C9272320FD74}"/>
              </a:ext>
            </a:extLst>
          </p:cNvPr>
          <p:cNvPicPr>
            <a:picLocks noChangeAspect="1"/>
          </p:cNvPicPr>
          <p:nvPr/>
        </p:nvPicPr>
        <p:blipFill>
          <a:blip r:embed="rId6"/>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03FEB683-67D2-DB50-B660-4687CF2CF541}"/>
              </a:ext>
            </a:extLst>
          </p:cNvPr>
          <p:cNvPicPr>
            <a:picLocks noChangeAspect="1"/>
          </p:cNvPicPr>
          <p:nvPr/>
        </p:nvPicPr>
        <p:blipFill>
          <a:blip r:embed="rId7"/>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2155714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82CB1-43EC-4614-AC32-6CC0D85449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49774B-8713-56C7-BE55-61DC90B0FFEA}"/>
              </a:ext>
            </a:extLst>
          </p:cNvPr>
          <p:cNvSpPr>
            <a:spLocks noGrp="1"/>
          </p:cNvSpPr>
          <p:nvPr>
            <p:ph type="title"/>
          </p:nvPr>
        </p:nvSpPr>
        <p:spPr>
          <a:xfrm>
            <a:off x="255639" y="365126"/>
            <a:ext cx="8760541" cy="1325563"/>
          </a:xfrm>
        </p:spPr>
        <p:txBody>
          <a:bodyPr>
            <a:normAutofit/>
          </a:bodyPr>
          <a:lstStyle/>
          <a:p>
            <a:pPr algn="ctr"/>
            <a:r>
              <a:rPr lang="en-GB" sz="4000" b="1" dirty="0"/>
              <a:t>What this means for the VCSE in Hull?</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714C0A3-821F-F438-9022-9EB9564E278C}"/>
              </a:ext>
            </a:extLst>
          </p:cNvPr>
          <p:cNvSpPr>
            <a:spLocks noGrp="1"/>
          </p:cNvSpPr>
          <p:nvPr>
            <p:ph idx="1"/>
          </p:nvPr>
        </p:nvSpPr>
        <p:spPr>
          <a:xfrm>
            <a:off x="467469" y="1690688"/>
            <a:ext cx="8336880" cy="4198835"/>
          </a:xfrm>
        </p:spPr>
        <p:txBody>
          <a:bodyPr vert="horz" lIns="91440" tIns="45720" rIns="91440" bIns="45720" rtlCol="0" anchor="t">
            <a:noAutofit/>
          </a:bodyPr>
          <a:lstStyle/>
          <a:p>
            <a:pPr>
              <a:lnSpc>
                <a:spcPct val="100000"/>
              </a:lnSpc>
            </a:pPr>
            <a:r>
              <a:rPr lang="en-US" sz="1800" kern="100" dirty="0">
                <a:effectLst/>
                <a:ea typeface="Aptos" panose="020B0004020202020204" pitchFamily="34" charset="0"/>
                <a:cs typeface="Times New Roman" panose="02020603050405020304" pitchFamily="18" charset="0"/>
              </a:rPr>
              <a:t>Feels very NHS led and far removed from day-to-day challenges facing the VCSE sector and local communities?</a:t>
            </a:r>
          </a:p>
          <a:p>
            <a:pPr>
              <a:lnSpc>
                <a:spcPct val="100000"/>
              </a:lnSpc>
            </a:pPr>
            <a:r>
              <a:rPr lang="en-US" sz="1800" kern="100" dirty="0">
                <a:effectLst/>
                <a:ea typeface="Aptos" panose="020B0004020202020204" pitchFamily="34" charset="0"/>
                <a:cs typeface="Times New Roman" panose="02020603050405020304" pitchFamily="18" charset="0"/>
              </a:rPr>
              <a:t>Are there more fundamental issues to be working through?</a:t>
            </a:r>
            <a:endParaRPr lang="en-GB" sz="1800" kern="100" dirty="0">
              <a:effectLst/>
              <a:ea typeface="Aptos" panose="020B0004020202020204" pitchFamily="34" charset="0"/>
              <a:cs typeface="Times New Roman" panose="02020603050405020304" pitchFamily="18" charset="0"/>
            </a:endParaRPr>
          </a:p>
          <a:p>
            <a:pPr>
              <a:lnSpc>
                <a:spcPct val="100000"/>
              </a:lnSpc>
            </a:pPr>
            <a:r>
              <a:rPr lang="en-US" sz="1800" kern="100" dirty="0">
                <a:effectLst/>
                <a:ea typeface="Aptos" panose="020B0004020202020204" pitchFamily="34" charset="0"/>
                <a:cs typeface="Times New Roman" panose="02020603050405020304" pitchFamily="18" charset="0"/>
              </a:rPr>
              <a:t>Do we know where we’re at and what we need as a sector/as individual organisations?</a:t>
            </a:r>
          </a:p>
          <a:p>
            <a:pPr>
              <a:lnSpc>
                <a:spcPct val="100000"/>
              </a:lnSpc>
            </a:pPr>
            <a:r>
              <a:rPr lang="en-US" sz="1800" kern="100" dirty="0">
                <a:ea typeface="Aptos" panose="020B0004020202020204" pitchFamily="34" charset="0"/>
                <a:cs typeface="Times New Roman" panose="02020603050405020304" pitchFamily="18" charset="0"/>
              </a:rPr>
              <a:t>For our communities is it purely digital exclusion? Do we understand all the unique challenges?</a:t>
            </a:r>
            <a:endParaRPr lang="en-GB" sz="1800" kern="100" dirty="0">
              <a:effectLst/>
              <a:ea typeface="Aptos" panose="020B0004020202020204" pitchFamily="34" charset="0"/>
              <a:cs typeface="Times New Roman" panose="02020603050405020304" pitchFamily="18" charset="0"/>
            </a:endParaRPr>
          </a:p>
          <a:p>
            <a:pPr>
              <a:lnSpc>
                <a:spcPct val="100000"/>
              </a:lnSpc>
            </a:pPr>
            <a:r>
              <a:rPr lang="en-US" sz="1800" kern="100" dirty="0">
                <a:effectLst/>
                <a:ea typeface="Aptos" panose="020B0004020202020204" pitchFamily="34" charset="0"/>
                <a:cs typeface="Times New Roman" panose="02020603050405020304" pitchFamily="18" charset="0"/>
              </a:rPr>
              <a:t>Do we have a clear picture of what is being delivered by us to communities around digital exclusion/building digital resilience?</a:t>
            </a:r>
            <a:endParaRPr lang="en-GB" sz="1800" kern="100" dirty="0">
              <a:effectLst/>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0D8081BF-9131-59CE-3EE2-F1C7BC23B6D7}"/>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F75F2D5A-C433-73C3-B6B5-0139C7F4960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136C2177-2D80-0434-E5F3-6BAF40562B5A}"/>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202797C4-F430-FC06-FFE4-11A975B736D2}"/>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619663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0C74D8-DAEE-43D2-B1E3-BD71EA45D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212381-030E-1586-264F-6593E24D5749}"/>
              </a:ext>
            </a:extLst>
          </p:cNvPr>
          <p:cNvSpPr>
            <a:spLocks noGrp="1"/>
          </p:cNvSpPr>
          <p:nvPr>
            <p:ph type="title"/>
          </p:nvPr>
        </p:nvSpPr>
        <p:spPr>
          <a:xfrm>
            <a:off x="255639" y="365126"/>
            <a:ext cx="8760541" cy="1325563"/>
          </a:xfrm>
        </p:spPr>
        <p:txBody>
          <a:bodyPr>
            <a:normAutofit/>
          </a:bodyPr>
          <a:lstStyle/>
          <a:p>
            <a:pPr algn="ctr"/>
            <a:r>
              <a:rPr lang="en-GB" sz="4000" b="1" dirty="0"/>
              <a:t>What this means for the VCSE in Hull?</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47F9E68-5F6A-A3F2-9A3D-7CF5BE5580B9}"/>
              </a:ext>
            </a:extLst>
          </p:cNvPr>
          <p:cNvSpPr>
            <a:spLocks noGrp="1"/>
          </p:cNvSpPr>
          <p:nvPr>
            <p:ph idx="1"/>
          </p:nvPr>
        </p:nvSpPr>
        <p:spPr>
          <a:xfrm>
            <a:off x="467469" y="1690688"/>
            <a:ext cx="8336880" cy="4198835"/>
          </a:xfrm>
        </p:spPr>
        <p:txBody>
          <a:bodyPr vert="horz" lIns="91440" tIns="45720" rIns="91440" bIns="45720" rtlCol="0" anchor="t">
            <a:noAutofit/>
          </a:bodyPr>
          <a:lstStyle/>
          <a:p>
            <a:pPr>
              <a:lnSpc>
                <a:spcPct val="100000"/>
              </a:lnSpc>
            </a:pPr>
            <a:r>
              <a:rPr lang="en-US" sz="1800" kern="100" dirty="0">
                <a:effectLst/>
                <a:ea typeface="Aptos" panose="020B0004020202020204" pitchFamily="34" charset="0"/>
                <a:cs typeface="Times New Roman" panose="02020603050405020304" pitchFamily="18" charset="0"/>
              </a:rPr>
              <a:t>Hull Place IT/Digital Group </a:t>
            </a:r>
            <a:r>
              <a:rPr lang="en-US" sz="1800" kern="100" dirty="0" err="1">
                <a:effectLst/>
                <a:ea typeface="Aptos" panose="020B0004020202020204" pitchFamily="34" charset="0"/>
                <a:cs typeface="Times New Roman" panose="02020603050405020304" pitchFamily="18" charset="0"/>
              </a:rPr>
              <a:t>recognises</a:t>
            </a:r>
            <a:r>
              <a:rPr lang="en-US" sz="1800" kern="100" dirty="0">
                <a:effectLst/>
                <a:ea typeface="Aptos" panose="020B0004020202020204" pitchFamily="34" charset="0"/>
                <a:cs typeface="Times New Roman" panose="02020603050405020304" pitchFamily="18" charset="0"/>
              </a:rPr>
              <a:t> the need to address some of the challenges faced by the VCSE and communities in the strategy.</a:t>
            </a:r>
            <a:endParaRPr lang="en-GB" sz="1800" kern="100" dirty="0">
              <a:effectLst/>
              <a:ea typeface="Aptos" panose="020B0004020202020204" pitchFamily="34" charset="0"/>
              <a:cs typeface="Times New Roman" panose="02020603050405020304" pitchFamily="18" charset="0"/>
            </a:endParaRPr>
          </a:p>
          <a:p>
            <a:pPr>
              <a:lnSpc>
                <a:spcPct val="100000"/>
              </a:lnSpc>
            </a:pPr>
            <a:r>
              <a:rPr lang="en-US" sz="1800" kern="100" dirty="0">
                <a:effectLst/>
                <a:ea typeface="Aptos" panose="020B0004020202020204" pitchFamily="34" charset="0"/>
                <a:cs typeface="Times New Roman" panose="02020603050405020304" pitchFamily="18" charset="0"/>
              </a:rPr>
              <a:t>However is already starting to formulate what possible solutions can be.</a:t>
            </a:r>
            <a:endParaRPr lang="en-GB" sz="1800" kern="100" dirty="0">
              <a:effectLst/>
              <a:ea typeface="Aptos" panose="020B0004020202020204" pitchFamily="34" charset="0"/>
              <a:cs typeface="Times New Roman" panose="02020603050405020304" pitchFamily="18" charset="0"/>
            </a:endParaRPr>
          </a:p>
          <a:p>
            <a:pPr>
              <a:lnSpc>
                <a:spcPct val="100000"/>
              </a:lnSpc>
            </a:pPr>
            <a:r>
              <a:rPr lang="en-GB" sz="1800" kern="100" dirty="0">
                <a:effectLst/>
                <a:ea typeface="Aptos" panose="020B0004020202020204" pitchFamily="34" charset="0"/>
                <a:cs typeface="Times New Roman" panose="02020603050405020304" pitchFamily="18" charset="0"/>
              </a:rPr>
              <a:t>Are these </a:t>
            </a:r>
            <a:r>
              <a:rPr lang="en-US" sz="1800" dirty="0">
                <a:effectLst/>
                <a:ea typeface="Aptos" panose="020B0004020202020204" pitchFamily="34" charset="0"/>
              </a:rPr>
              <a:t>strategies and solutions of use to your </a:t>
            </a:r>
            <a:r>
              <a:rPr lang="en-US" sz="1800" dirty="0" err="1">
                <a:effectLst/>
                <a:ea typeface="Aptos" panose="020B0004020202020204" pitchFamily="34" charset="0"/>
              </a:rPr>
              <a:t>organisations</a:t>
            </a:r>
            <a:r>
              <a:rPr lang="en-US" sz="1800" dirty="0">
                <a:effectLst/>
                <a:ea typeface="Aptos" panose="020B0004020202020204" pitchFamily="34" charset="0"/>
              </a:rPr>
              <a:t> and service users? Will you engage in them?</a:t>
            </a:r>
          </a:p>
          <a:p>
            <a:pPr>
              <a:lnSpc>
                <a:spcPct val="100000"/>
              </a:lnSpc>
            </a:pPr>
            <a:r>
              <a:rPr lang="en-US" sz="1800" kern="100" dirty="0">
                <a:ea typeface="Aptos" panose="020B0004020202020204" pitchFamily="34" charset="0"/>
                <a:cs typeface="Times New Roman" panose="02020603050405020304" pitchFamily="18" charset="0"/>
              </a:rPr>
              <a:t>N</a:t>
            </a:r>
            <a:r>
              <a:rPr lang="en-US" sz="1800" kern="100" dirty="0">
                <a:effectLst/>
                <a:ea typeface="Aptos" panose="020B0004020202020204" pitchFamily="34" charset="0"/>
                <a:cs typeface="Times New Roman" panose="02020603050405020304" pitchFamily="18" charset="0"/>
              </a:rPr>
              <a:t>eed to make sure that the challenges facing Hull and fully heard and embedded in Hull IT Place/IT Digital group and also in the ICS VCSE collaborative work.</a:t>
            </a:r>
          </a:p>
          <a:p>
            <a:pPr>
              <a:lnSpc>
                <a:spcPct val="100000"/>
              </a:lnSpc>
            </a:pPr>
            <a:r>
              <a:rPr lang="en-US" sz="1800" kern="100" dirty="0">
                <a:ea typeface="Aptos" panose="020B0004020202020204" pitchFamily="34" charset="0"/>
                <a:cs typeface="Times New Roman" panose="02020603050405020304" pitchFamily="18" charset="0"/>
              </a:rPr>
              <a:t>Low engagement in Digital related discussions and developments.</a:t>
            </a:r>
            <a:endParaRPr lang="en-GB" sz="1800" kern="100" dirty="0">
              <a:effectLst/>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3A7BBF0A-6A85-C457-FA1E-9F84C0E8E06D}"/>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CF268C3B-4009-1456-009F-08AB078FE08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C12BAB5A-775A-8FA5-C64B-3891E3E26C7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05DFA613-1EFB-70C4-ADF5-CEE23D266173}"/>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377242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592058-E9F5-F734-B6DF-F5DBD99396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D6DF1F-6D42-779F-5164-5746D73C716C}"/>
              </a:ext>
            </a:extLst>
          </p:cNvPr>
          <p:cNvSpPr>
            <a:spLocks noGrp="1"/>
          </p:cNvSpPr>
          <p:nvPr>
            <p:ph type="title"/>
          </p:nvPr>
        </p:nvSpPr>
        <p:spPr>
          <a:xfrm>
            <a:off x="255639" y="365126"/>
            <a:ext cx="8760541" cy="1325563"/>
          </a:xfrm>
        </p:spPr>
        <p:txBody>
          <a:bodyPr>
            <a:normAutofit/>
          </a:bodyPr>
          <a:lstStyle/>
          <a:p>
            <a:pPr algn="ctr"/>
            <a:r>
              <a:rPr lang="en-GB" sz="4000" b="1" dirty="0"/>
              <a:t>Quick Table Discussion</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A029FB5-4BF8-1C54-33C1-55553F3F4275}"/>
              </a:ext>
            </a:extLst>
          </p:cNvPr>
          <p:cNvSpPr>
            <a:spLocks noGrp="1"/>
          </p:cNvSpPr>
          <p:nvPr>
            <p:ph idx="1"/>
          </p:nvPr>
        </p:nvSpPr>
        <p:spPr>
          <a:xfrm>
            <a:off x="467469" y="1690688"/>
            <a:ext cx="8336880" cy="4198835"/>
          </a:xfrm>
        </p:spPr>
        <p:txBody>
          <a:bodyPr vert="horz" lIns="91440" tIns="45720" rIns="91440" bIns="45720" rtlCol="0" anchor="t">
            <a:noAutofit/>
          </a:bodyPr>
          <a:lstStyle/>
          <a:p>
            <a:pPr marL="342900" indent="-342900">
              <a:lnSpc>
                <a:spcPct val="100000"/>
              </a:lnSpc>
              <a:buFont typeface="+mj-lt"/>
              <a:buAutoNum type="arabicPeriod"/>
            </a:pPr>
            <a:r>
              <a:rPr lang="en-GB" sz="1800" kern="100" dirty="0">
                <a:effectLst/>
                <a:ea typeface="Aptos" panose="020B0004020202020204" pitchFamily="34" charset="0"/>
                <a:cs typeface="Times New Roman" panose="02020603050405020304" pitchFamily="18" charset="0"/>
              </a:rPr>
              <a:t>What is your organisation’s most pressing priority in terms of digital?</a:t>
            </a:r>
          </a:p>
          <a:p>
            <a:pPr marL="342900" indent="-342900">
              <a:lnSpc>
                <a:spcPct val="100000"/>
              </a:lnSpc>
              <a:buFont typeface="+mj-lt"/>
              <a:buAutoNum type="arabicPeriod"/>
            </a:pPr>
            <a:endParaRPr lang="en-GB" sz="1800" kern="100" dirty="0">
              <a:effectLst/>
              <a:ea typeface="Aptos" panose="020B0004020202020204" pitchFamily="34" charset="0"/>
              <a:cs typeface="Times New Roman" panose="02020603050405020304" pitchFamily="18" charset="0"/>
            </a:endParaRPr>
          </a:p>
          <a:p>
            <a:pPr marL="342900" indent="-342900">
              <a:lnSpc>
                <a:spcPct val="100000"/>
              </a:lnSpc>
              <a:buFont typeface="+mj-lt"/>
              <a:buAutoNum type="arabicPeriod"/>
            </a:pPr>
            <a:r>
              <a:rPr lang="en-GB" sz="1800" kern="100" dirty="0">
                <a:ea typeface="Aptos" panose="020B0004020202020204" pitchFamily="34" charset="0"/>
                <a:cs typeface="Times New Roman" panose="02020603050405020304" pitchFamily="18" charset="0"/>
              </a:rPr>
              <a:t>What is the most pressing priority in terms of digital for your services users/local community?</a:t>
            </a:r>
          </a:p>
          <a:p>
            <a:pPr marL="342900" indent="-342900">
              <a:lnSpc>
                <a:spcPct val="100000"/>
              </a:lnSpc>
              <a:buFont typeface="+mj-lt"/>
              <a:buAutoNum type="arabicPeriod"/>
            </a:pPr>
            <a:endParaRPr lang="en-GB" sz="1800" kern="100" dirty="0">
              <a:ea typeface="Aptos" panose="020B0004020202020204" pitchFamily="34" charset="0"/>
              <a:cs typeface="Times New Roman" panose="02020603050405020304" pitchFamily="18" charset="0"/>
            </a:endParaRPr>
          </a:p>
          <a:p>
            <a:pPr marL="342900" indent="-342900">
              <a:lnSpc>
                <a:spcPct val="100000"/>
              </a:lnSpc>
              <a:buFont typeface="+mj-lt"/>
              <a:buAutoNum type="arabicPeriod"/>
            </a:pPr>
            <a:r>
              <a:rPr lang="en-GB" sz="1800" kern="100" dirty="0">
                <a:effectLst/>
                <a:ea typeface="Aptos" panose="020B0004020202020204" pitchFamily="34" charset="0"/>
                <a:cs typeface="Times New Roman" panose="02020603050405020304" pitchFamily="18" charset="0"/>
              </a:rPr>
              <a:t>What would make you want to be more involved in digital discussions/working groups?</a:t>
            </a:r>
          </a:p>
          <a:p>
            <a:pPr marL="342900" indent="-342900">
              <a:lnSpc>
                <a:spcPct val="100000"/>
              </a:lnSpc>
              <a:buFont typeface="+mj-lt"/>
              <a:buAutoNum type="arabicPeriod"/>
            </a:pPr>
            <a:endParaRPr lang="en-GB" sz="1800" kern="100" dirty="0">
              <a:effectLst/>
              <a:ea typeface="Aptos" panose="020B0004020202020204" pitchFamily="34" charset="0"/>
              <a:cs typeface="Times New Roman" panose="02020603050405020304" pitchFamily="18" charset="0"/>
            </a:endParaRPr>
          </a:p>
          <a:p>
            <a:pPr marL="342900" indent="-342900">
              <a:lnSpc>
                <a:spcPct val="100000"/>
              </a:lnSpc>
              <a:buFont typeface="+mj-lt"/>
              <a:buAutoNum type="arabicPeriod"/>
            </a:pPr>
            <a:r>
              <a:rPr lang="en-GB" sz="1800" kern="100" dirty="0">
                <a:effectLst/>
                <a:ea typeface="Aptos" panose="020B0004020202020204" pitchFamily="34" charset="0"/>
                <a:cs typeface="Times New Roman" panose="02020603050405020304" pitchFamily="18" charset="0"/>
              </a:rPr>
              <a:t>What type of topics would you like to see discussed at a digital focussed Assembly meeting?</a:t>
            </a:r>
          </a:p>
          <a:p>
            <a:pPr>
              <a:lnSpc>
                <a:spcPct val="100000"/>
              </a:lnSpc>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0000"/>
              </a:lnSpc>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4AFA61EF-6868-2B0D-CC9B-D6FCE1D73C63}"/>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2B81E48B-9B62-BDD8-BB15-257C6BDF8E5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2A408A1F-787F-00FA-F2CF-178C9501621E}"/>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56E5EEFE-413F-3FD9-EB5D-C6C2B08021B8}"/>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2209528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C91DC-4EF5-750F-BC8E-DFDAD02140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28E904-9FDA-99DC-DC8C-9A20B713B484}"/>
              </a:ext>
            </a:extLst>
          </p:cNvPr>
          <p:cNvSpPr>
            <a:spLocks noGrp="1"/>
          </p:cNvSpPr>
          <p:nvPr>
            <p:ph type="title"/>
          </p:nvPr>
        </p:nvSpPr>
        <p:spPr>
          <a:xfrm>
            <a:off x="255639" y="365126"/>
            <a:ext cx="8760541" cy="1325563"/>
          </a:xfrm>
        </p:spPr>
        <p:txBody>
          <a:bodyPr>
            <a:normAutofit/>
          </a:bodyPr>
          <a:lstStyle/>
          <a:p>
            <a:pPr algn="ctr"/>
            <a:r>
              <a:rPr lang="en-GB" sz="4000" b="1" dirty="0"/>
              <a:t>New Models of Commissioning</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25A08D6-8AE8-E930-E6E8-2AFED56A2AB5}"/>
              </a:ext>
            </a:extLst>
          </p:cNvPr>
          <p:cNvSpPr>
            <a:spLocks noGrp="1"/>
          </p:cNvSpPr>
          <p:nvPr>
            <p:ph idx="1"/>
          </p:nvPr>
        </p:nvSpPr>
        <p:spPr>
          <a:xfrm>
            <a:off x="577197" y="1834340"/>
            <a:ext cx="8336880" cy="2457800"/>
          </a:xfrm>
        </p:spPr>
        <p:txBody>
          <a:bodyPr vert="horz" lIns="91440" tIns="45720" rIns="91440" bIns="45720" rtlCol="0" anchor="t">
            <a:noAutofit/>
          </a:bodyPr>
          <a:lstStyle/>
          <a:p>
            <a:pPr marL="0" indent="0">
              <a:buNone/>
            </a:pPr>
            <a:r>
              <a:rPr lang="en-GB" sz="2400" kern="100" dirty="0">
                <a:effectLst/>
                <a:ea typeface="Aptos" panose="020B0004020202020204" pitchFamily="34" charset="0"/>
                <a:cs typeface="Arial" panose="020B0604020202020204" pitchFamily="34" charset="0"/>
              </a:rPr>
              <a:t>First round-table event held Monday 5</a:t>
            </a:r>
            <a:r>
              <a:rPr lang="en-GB" sz="2400" kern="100" baseline="30000" dirty="0">
                <a:effectLst/>
                <a:ea typeface="Aptos" panose="020B0004020202020204" pitchFamily="34" charset="0"/>
                <a:cs typeface="Arial" panose="020B0604020202020204" pitchFamily="34" charset="0"/>
              </a:rPr>
              <a:t>th</a:t>
            </a:r>
            <a:r>
              <a:rPr lang="en-GB" sz="2400" kern="100" dirty="0">
                <a:effectLst/>
                <a:ea typeface="Aptos" panose="020B0004020202020204" pitchFamily="34" charset="0"/>
                <a:cs typeface="Arial" panose="020B0604020202020204" pitchFamily="34" charset="0"/>
              </a:rPr>
              <a:t> February. </a:t>
            </a:r>
            <a:r>
              <a:rPr lang="en-GB" sz="2400" kern="100" dirty="0">
                <a:ea typeface="Aptos" panose="020B0004020202020204" pitchFamily="34" charset="0"/>
                <a:cs typeface="Arial" panose="020B0604020202020204" pitchFamily="34" charset="0"/>
              </a:rPr>
              <a:t>Discussions focused on:</a:t>
            </a:r>
          </a:p>
          <a:p>
            <a:r>
              <a:rPr lang="en-GB" sz="2400" kern="100" dirty="0">
                <a:effectLst/>
                <a:ea typeface="Aptos" panose="020B0004020202020204" pitchFamily="34" charset="0"/>
                <a:cs typeface="Times New Roman" panose="02020603050405020304" pitchFamily="18" charset="0"/>
              </a:rPr>
              <a:t>Need for consistency</a:t>
            </a:r>
          </a:p>
          <a:p>
            <a:r>
              <a:rPr lang="en-GB" sz="2400" kern="100" dirty="0">
                <a:ea typeface="Aptos" panose="020B0004020202020204" pitchFamily="34" charset="0"/>
                <a:cs typeface="Times New Roman" panose="02020603050405020304" pitchFamily="18" charset="0"/>
              </a:rPr>
              <a:t>Importance of market engagement</a:t>
            </a:r>
          </a:p>
          <a:p>
            <a:r>
              <a:rPr lang="en-GB" sz="2400" kern="100" dirty="0">
                <a:ea typeface="Aptos" panose="020B0004020202020204" pitchFamily="34" charset="0"/>
                <a:cs typeface="Times New Roman" panose="02020603050405020304" pitchFamily="18" charset="0"/>
              </a:rPr>
              <a:t>Good planning and timelines are crucial</a:t>
            </a:r>
          </a:p>
          <a:p>
            <a:r>
              <a:rPr lang="en-GB" sz="2400" kern="100" dirty="0">
                <a:effectLst/>
                <a:ea typeface="Aptos" panose="020B0004020202020204" pitchFamily="34" charset="0"/>
                <a:cs typeface="Times New Roman" panose="02020603050405020304" pitchFamily="18" charset="0"/>
              </a:rPr>
              <a:t>Lack of uplifts (year-on-year increases) a challenge</a:t>
            </a:r>
          </a:p>
          <a:p>
            <a:r>
              <a:rPr lang="en-GB" sz="2400" kern="100" dirty="0">
                <a:ea typeface="Aptos" panose="020B0004020202020204" pitchFamily="34" charset="0"/>
                <a:cs typeface="Times New Roman" panose="02020603050405020304" pitchFamily="18" charset="0"/>
              </a:rPr>
              <a:t>TUPE can be a barrier (requirement to transfer staff)</a:t>
            </a:r>
          </a:p>
          <a:p>
            <a:r>
              <a:rPr lang="en-GB" sz="2400" kern="100" dirty="0">
                <a:effectLst/>
                <a:ea typeface="Aptos" panose="020B0004020202020204" pitchFamily="34" charset="0"/>
                <a:cs typeface="Times New Roman" panose="02020603050405020304" pitchFamily="18" charset="0"/>
              </a:rPr>
              <a:t>Social Value needs more understanding</a:t>
            </a:r>
          </a:p>
          <a:p>
            <a:pPr marL="0" indent="0">
              <a:lnSpc>
                <a:spcPct val="100000"/>
              </a:lnSpc>
              <a:buNone/>
            </a:pPr>
            <a:r>
              <a:rPr lang="en-GB" sz="2400" kern="100" dirty="0">
                <a:cs typeface="Arial" panose="020B0604020202020204" pitchFamily="34" charset="0"/>
              </a:rPr>
              <a:t>Next steps – follow-up meeting planned</a:t>
            </a:r>
          </a:p>
          <a:p>
            <a:pPr>
              <a:lnSpc>
                <a:spcPct val="100000"/>
              </a:lnSpc>
            </a:pPr>
            <a:endParaRPr lang="en-GB" sz="2000" dirty="0"/>
          </a:p>
        </p:txBody>
      </p:sp>
      <p:pic>
        <p:nvPicPr>
          <p:cNvPr id="8" name="Picture 7">
            <a:extLst>
              <a:ext uri="{FF2B5EF4-FFF2-40B4-BE49-F238E27FC236}">
                <a16:creationId xmlns:a16="http://schemas.microsoft.com/office/drawing/2014/main" id="{38A74106-627A-C43E-3531-8515AA7A9F40}"/>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C5FF6100-FFBF-F34D-4C3F-6CE6878C559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B0ABCA4E-D863-5366-9271-9F4D1DE03E8E}"/>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6876535A-E342-B6E6-A99A-06CD1133B1C4}"/>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844664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6BA309-76C8-9958-E8DA-B71F245944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6D318A-BCC7-128E-802A-438899FC9925}"/>
              </a:ext>
            </a:extLst>
          </p:cNvPr>
          <p:cNvSpPr>
            <a:spLocks noGrp="1"/>
          </p:cNvSpPr>
          <p:nvPr>
            <p:ph idx="1"/>
          </p:nvPr>
        </p:nvSpPr>
        <p:spPr>
          <a:xfrm>
            <a:off x="264024" y="987579"/>
            <a:ext cx="8606117" cy="4351338"/>
          </a:xfrm>
        </p:spPr>
        <p:txBody>
          <a:bodyPr vert="horz" lIns="91440" tIns="45720" rIns="91440" bIns="45720" rtlCol="0" anchor="t">
            <a:noAutofit/>
          </a:bodyPr>
          <a:lstStyle/>
          <a:p>
            <a:pPr marL="0" lvl="0" indent="0">
              <a:buNone/>
            </a:pPr>
            <a:endParaRPr lang="en-GB" sz="2200" dirty="0"/>
          </a:p>
          <a:p>
            <a:pPr marL="0" lvl="0" indent="0" algn="ctr">
              <a:buNone/>
            </a:pPr>
            <a:r>
              <a:rPr lang="en-GB" sz="4000" b="1" dirty="0"/>
              <a:t>Humber and North Yorkshire</a:t>
            </a:r>
          </a:p>
          <a:p>
            <a:pPr marL="0" lvl="0" indent="0" algn="ctr">
              <a:buNone/>
            </a:pPr>
            <a:endParaRPr lang="en-GB" sz="3200" b="1" dirty="0"/>
          </a:p>
          <a:p>
            <a:pPr marL="0" lvl="0" indent="0" algn="ctr">
              <a:buNone/>
            </a:pPr>
            <a:r>
              <a:rPr lang="en-GB" sz="3200" dirty="0"/>
              <a:t>Jason Stamp, Forum CIO</a:t>
            </a:r>
          </a:p>
          <a:p>
            <a:pPr marL="0" lvl="0" indent="0" algn="ctr">
              <a:buNone/>
            </a:pPr>
            <a:endParaRPr lang="en-GB" sz="3200" dirty="0"/>
          </a:p>
        </p:txBody>
      </p:sp>
      <p:pic>
        <p:nvPicPr>
          <p:cNvPr id="2" name="Picture 1">
            <a:extLst>
              <a:ext uri="{FF2B5EF4-FFF2-40B4-BE49-F238E27FC236}">
                <a16:creationId xmlns:a16="http://schemas.microsoft.com/office/drawing/2014/main" id="{69891A49-35F0-D66D-5CCD-453F067E27C9}"/>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8" name="Picture 7">
            <a:extLst>
              <a:ext uri="{FF2B5EF4-FFF2-40B4-BE49-F238E27FC236}">
                <a16:creationId xmlns:a16="http://schemas.microsoft.com/office/drawing/2014/main" id="{67D3A1AF-7DF3-023E-4698-461F3B1ED11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9" name="Picture 8">
            <a:extLst>
              <a:ext uri="{FF2B5EF4-FFF2-40B4-BE49-F238E27FC236}">
                <a16:creationId xmlns:a16="http://schemas.microsoft.com/office/drawing/2014/main" id="{2C00A77E-2169-2546-0872-165F851C51A0}"/>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0" name="Picture 9">
            <a:extLst>
              <a:ext uri="{FF2B5EF4-FFF2-40B4-BE49-F238E27FC236}">
                <a16:creationId xmlns:a16="http://schemas.microsoft.com/office/drawing/2014/main" id="{F76C0B08-C0FF-D26F-13C2-85BC40B649BE}"/>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75865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Welcome</a:t>
            </a:r>
          </a:p>
        </p:txBody>
      </p:sp>
      <p:pic>
        <p:nvPicPr>
          <p:cNvPr id="7" name="Picture 6"/>
          <p:cNvPicPr>
            <a:picLocks noChangeAspect="1"/>
          </p:cNvPicPr>
          <p:nvPr/>
        </p:nvPicPr>
        <p:blipFill>
          <a:blip r:embed="rId3"/>
          <a:stretch>
            <a:fillRect/>
          </a:stretch>
        </p:blipFill>
        <p:spPr>
          <a:xfrm>
            <a:off x="2621844" y="6235289"/>
            <a:ext cx="1626077" cy="558205"/>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F6146605-4BDE-19DA-4A7A-8D222329C037}"/>
              </a:ext>
            </a:extLst>
          </p:cNvPr>
          <p:cNvPicPr>
            <a:picLocks noChangeAspect="1"/>
          </p:cNvPicPr>
          <p:nvPr/>
        </p:nvPicPr>
        <p:blipFill>
          <a:blip r:embed="rId5"/>
          <a:stretch>
            <a:fillRect/>
          </a:stretch>
        </p:blipFill>
        <p:spPr>
          <a:xfrm>
            <a:off x="7444200" y="6172779"/>
            <a:ext cx="1333616" cy="624894"/>
          </a:xfrm>
          <a:prstGeom prst="rect">
            <a:avLst/>
          </a:prstGeom>
        </p:spPr>
      </p:pic>
      <p:sp>
        <p:nvSpPr>
          <p:cNvPr id="3" name="Content Placeholder 2"/>
          <p:cNvSpPr>
            <a:spLocks noGrp="1"/>
          </p:cNvSpPr>
          <p:nvPr>
            <p:ph idx="1"/>
          </p:nvPr>
        </p:nvSpPr>
        <p:spPr/>
        <p:txBody>
          <a:bodyPr>
            <a:normAutofit/>
          </a:bodyPr>
          <a:lstStyle/>
          <a:p>
            <a:r>
              <a:rPr lang="en-GB" sz="2200" dirty="0"/>
              <a:t>Housekeeping </a:t>
            </a:r>
          </a:p>
          <a:p>
            <a:r>
              <a:rPr lang="en-GB" sz="2200" dirty="0"/>
              <a:t>Fire alarms and exits</a:t>
            </a:r>
          </a:p>
          <a:p>
            <a:r>
              <a:rPr lang="en-GB" sz="2200" dirty="0"/>
              <a:t>Toilets</a:t>
            </a:r>
          </a:p>
          <a:p>
            <a:r>
              <a:rPr lang="en-GB" sz="2200" dirty="0"/>
              <a:t>Refreshments</a:t>
            </a:r>
          </a:p>
          <a:p>
            <a:pPr marL="0" indent="0">
              <a:buNone/>
            </a:pPr>
            <a:endParaRPr lang="en-GB" sz="2200" dirty="0"/>
          </a:p>
          <a:p>
            <a:r>
              <a:rPr lang="en-GB" sz="2200" dirty="0"/>
              <a:t>Introductions</a:t>
            </a:r>
          </a:p>
          <a:p>
            <a:pPr lvl="1"/>
            <a:r>
              <a:rPr lang="en-GB" sz="1800" dirty="0"/>
              <a:t>Name</a:t>
            </a:r>
          </a:p>
          <a:p>
            <a:pPr lvl="1"/>
            <a:r>
              <a:rPr lang="en-GB" sz="1800" dirty="0"/>
              <a:t>Group/organisation </a:t>
            </a:r>
          </a:p>
        </p:txBody>
      </p:sp>
      <p:pic>
        <p:nvPicPr>
          <p:cNvPr id="5" name="Picture 4">
            <a:extLst>
              <a:ext uri="{FF2B5EF4-FFF2-40B4-BE49-F238E27FC236}">
                <a16:creationId xmlns:a16="http://schemas.microsoft.com/office/drawing/2014/main" id="{1B58AD77-8EAA-C99C-9A36-32DB6588C59A}"/>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4843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F37E8D-3AD7-4BD0-7902-0B65C60B5F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5FBE44-7BEF-F7F8-194B-60C1AEB65C5A}"/>
              </a:ext>
            </a:extLst>
          </p:cNvPr>
          <p:cNvSpPr>
            <a:spLocks noGrp="1"/>
          </p:cNvSpPr>
          <p:nvPr>
            <p:ph type="title"/>
          </p:nvPr>
        </p:nvSpPr>
        <p:spPr>
          <a:xfrm>
            <a:off x="255639" y="365126"/>
            <a:ext cx="8760541" cy="1325563"/>
          </a:xfrm>
        </p:spPr>
        <p:txBody>
          <a:bodyPr>
            <a:normAutofit/>
          </a:bodyPr>
          <a:lstStyle/>
          <a:p>
            <a:pPr algn="ctr"/>
            <a:r>
              <a:rPr lang="en-GB" sz="4000" b="1" dirty="0"/>
              <a:t>Humber and North Yorkshire Health and Care Partnership</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3AFBE83-E2DD-9421-5647-EBD53477C0A7}"/>
              </a:ext>
            </a:extLst>
          </p:cNvPr>
          <p:cNvSpPr>
            <a:spLocks noGrp="1"/>
          </p:cNvSpPr>
          <p:nvPr>
            <p:ph idx="1"/>
          </p:nvPr>
        </p:nvSpPr>
        <p:spPr>
          <a:xfrm>
            <a:off x="467469" y="2200100"/>
            <a:ext cx="8336880" cy="2457800"/>
          </a:xfrm>
        </p:spPr>
        <p:txBody>
          <a:bodyPr vert="horz" lIns="91440" tIns="45720" rIns="91440" bIns="45720" rtlCol="0" anchor="t">
            <a:noAutofit/>
          </a:bodyPr>
          <a:lstStyle/>
          <a:p>
            <a:r>
              <a:rPr lang="en-GB" sz="2000" dirty="0">
                <a:latin typeface="Arial" panose="020B0604020202020204" pitchFamily="34" charset="0"/>
                <a:cs typeface="Arial" panose="020B0604020202020204" pitchFamily="34" charset="0"/>
              </a:rPr>
              <a:t>Current challenges – finance and performance</a:t>
            </a:r>
          </a:p>
          <a:p>
            <a:r>
              <a:rPr lang="en-GB" sz="2000" dirty="0">
                <a:latin typeface="Arial" panose="020B0604020202020204" pitchFamily="34" charset="0"/>
                <a:cs typeface="Arial" panose="020B0604020202020204" pitchFamily="34" charset="0"/>
              </a:rPr>
              <a:t>Demonstrating the Value of Investment in the VCSE</a:t>
            </a:r>
          </a:p>
          <a:p>
            <a:r>
              <a:rPr lang="en-GB" sz="2000" dirty="0">
                <a:latin typeface="Arial" panose="020B0604020202020204" pitchFamily="34" charset="0"/>
                <a:cs typeface="Arial" panose="020B0604020202020204" pitchFamily="34" charset="0"/>
              </a:rPr>
              <a:t>VCSE Workforce Mapping</a:t>
            </a:r>
          </a:p>
          <a:p>
            <a:r>
              <a:rPr lang="en-GB" sz="2000" dirty="0">
                <a:latin typeface="Arial" panose="020B0604020202020204" pitchFamily="34" charset="0"/>
                <a:cs typeface="Arial" panose="020B0604020202020204" pitchFamily="34" charset="0"/>
              </a:rPr>
              <a:t>Vaccine Awareness</a:t>
            </a:r>
          </a:p>
          <a:p>
            <a:r>
              <a:rPr lang="en-GB" sz="2000" dirty="0">
                <a:latin typeface="Arial" panose="020B0604020202020204" pitchFamily="34" charset="0"/>
                <a:cs typeface="Arial" panose="020B0604020202020204" pitchFamily="34" charset="0"/>
              </a:rPr>
              <a:t>Volunteering for Health</a:t>
            </a:r>
          </a:p>
          <a:p>
            <a:r>
              <a:rPr lang="en-GB" sz="2000" dirty="0">
                <a:latin typeface="Arial" panose="020B0604020202020204" pitchFamily="34" charset="0"/>
                <a:cs typeface="Arial" panose="020B0604020202020204" pitchFamily="34" charset="0"/>
              </a:rPr>
              <a:t>Place Based Self Assessment</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0000"/>
              </a:lnSpc>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56CFC2C5-FF9E-80F3-3D43-5F03093FF583}"/>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F79BE532-93CD-7716-7D50-2E72F9967E0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ABB56011-5F80-F367-4CD1-A214569A83B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399A917C-0D99-4982-2BB2-D6CA1A54AFDA}"/>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3837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33390-41BC-984A-CC0B-B849A42520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D9D5F2-B37C-97C1-ED3D-9BCA9E99D71B}"/>
              </a:ext>
            </a:extLst>
          </p:cNvPr>
          <p:cNvSpPr>
            <a:spLocks noGrp="1"/>
          </p:cNvSpPr>
          <p:nvPr>
            <p:ph type="title"/>
          </p:nvPr>
        </p:nvSpPr>
        <p:spPr>
          <a:xfrm>
            <a:off x="255639" y="365126"/>
            <a:ext cx="8760541" cy="1325563"/>
          </a:xfrm>
        </p:spPr>
        <p:txBody>
          <a:bodyPr>
            <a:normAutofit/>
          </a:bodyPr>
          <a:lstStyle/>
          <a:p>
            <a:pPr algn="ctr"/>
            <a:r>
              <a:rPr lang="en-GB" sz="4000" b="1" dirty="0"/>
              <a:t>Hull Health and Care Partnership</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7C3284C-F549-11BA-4C71-ACB24519B403}"/>
              </a:ext>
            </a:extLst>
          </p:cNvPr>
          <p:cNvSpPr>
            <a:spLocks noGrp="1"/>
          </p:cNvSpPr>
          <p:nvPr>
            <p:ph idx="1"/>
          </p:nvPr>
        </p:nvSpPr>
        <p:spPr>
          <a:xfrm>
            <a:off x="467469" y="2200100"/>
            <a:ext cx="8336880" cy="2457800"/>
          </a:xfrm>
        </p:spPr>
        <p:txBody>
          <a:bodyPr vert="horz" lIns="91440" tIns="45720" rIns="91440" bIns="45720" rtlCol="0" anchor="t">
            <a:noAutofit/>
          </a:bodyPr>
          <a:lstStyle/>
          <a:p>
            <a:r>
              <a:rPr lang="en-GB" sz="2000" dirty="0">
                <a:latin typeface="Arial" panose="020B0604020202020204" pitchFamily="34" charset="0"/>
                <a:cs typeface="Arial" panose="020B0604020202020204" pitchFamily="34" charset="0"/>
              </a:rPr>
              <a:t>Partnership Review and Reset</a:t>
            </a:r>
          </a:p>
          <a:p>
            <a:r>
              <a:rPr lang="en-GB" sz="2000" dirty="0">
                <a:latin typeface="Arial" panose="020B0604020202020204" pitchFamily="34" charset="0"/>
                <a:cs typeface="Arial" panose="020B0604020202020204" pitchFamily="34" charset="0"/>
              </a:rPr>
              <a:t>Focus on delivery of the Hull Health and Wellbeing Strategy</a:t>
            </a:r>
          </a:p>
          <a:p>
            <a:r>
              <a:rPr lang="en-GB" sz="2000" dirty="0">
                <a:latin typeface="Arial" panose="020B0604020202020204" pitchFamily="34" charset="0"/>
                <a:cs typeface="Arial" panose="020B0604020202020204" pitchFamily="34" charset="0"/>
              </a:rPr>
              <a:t>Three priority workstreams:</a:t>
            </a:r>
          </a:p>
          <a:p>
            <a:pPr marL="0" indent="0">
              <a:buNone/>
            </a:pPr>
            <a:r>
              <a:rPr lang="en-GB" sz="2000" dirty="0">
                <a:latin typeface="Arial" panose="020B0604020202020204" pitchFamily="34" charset="0"/>
                <a:cs typeface="Arial" panose="020B0604020202020204" pitchFamily="34" charset="0"/>
              </a:rPr>
              <a:t>	- Integrated Neighbourhood Teams</a:t>
            </a:r>
          </a:p>
          <a:p>
            <a:pPr marL="0" indent="0">
              <a:buNone/>
            </a:pPr>
            <a:r>
              <a:rPr lang="en-GB" sz="2000" dirty="0">
                <a:latin typeface="Arial" panose="020B0604020202020204" pitchFamily="34" charset="0"/>
                <a:cs typeface="Arial" panose="020B0604020202020204" pitchFamily="34" charset="0"/>
              </a:rPr>
              <a:t>	- Workforce</a:t>
            </a:r>
          </a:p>
          <a:p>
            <a:pPr marL="0" indent="0">
              <a:buNone/>
            </a:pPr>
            <a:r>
              <a:rPr lang="en-GB" sz="2000" dirty="0">
                <a:latin typeface="Arial" panose="020B0604020202020204" pitchFamily="34" charset="0"/>
                <a:cs typeface="Arial" panose="020B0604020202020204" pitchFamily="34" charset="0"/>
              </a:rPr>
              <a:t>	- Health and Care Inequalities</a:t>
            </a:r>
          </a:p>
          <a:p>
            <a:r>
              <a:rPr lang="en-GB" sz="2000" dirty="0">
                <a:latin typeface="Arial" panose="020B0604020202020204" pitchFamily="34" charset="0"/>
                <a:cs typeface="Arial" panose="020B0604020202020204" pitchFamily="34" charset="0"/>
              </a:rPr>
              <a:t>Recurrent Health Inequalities Funding</a:t>
            </a:r>
          </a:p>
          <a:p>
            <a:pPr marL="0" indent="0">
              <a:lnSpc>
                <a:spcPct val="100000"/>
              </a:lnSpc>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2C7CEF13-BE76-30A0-8721-3FF078901E81}"/>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DFE9E2D5-1F91-1419-F86A-3E5BA81447B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EC69FA90-9D0A-B19E-36ED-6951A43F77DD}"/>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D5F8D7DA-EE23-149C-0DA4-864A22ADE7F9}"/>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2413870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91923-91C5-ACB3-3E47-67662BB665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CD0DE5-C1F6-7262-3DB6-95FA936B0C0E}"/>
              </a:ext>
            </a:extLst>
          </p:cNvPr>
          <p:cNvSpPr>
            <a:spLocks noGrp="1"/>
          </p:cNvSpPr>
          <p:nvPr>
            <p:ph type="title"/>
          </p:nvPr>
        </p:nvSpPr>
        <p:spPr>
          <a:xfrm>
            <a:off x="255639" y="365126"/>
            <a:ext cx="8760541" cy="1325563"/>
          </a:xfrm>
        </p:spPr>
        <p:txBody>
          <a:bodyPr>
            <a:normAutofit/>
          </a:bodyPr>
          <a:lstStyle/>
          <a:p>
            <a:pPr algn="ctr"/>
            <a:r>
              <a:rPr lang="en-GB" sz="4000" b="1" dirty="0">
                <a:latin typeface="Arial" panose="020B0604020202020204" pitchFamily="34" charset="0"/>
                <a:cs typeface="Arial" panose="020B0604020202020204" pitchFamily="34" charset="0"/>
              </a:rPr>
              <a:t>Key Activities</a:t>
            </a:r>
          </a:p>
        </p:txBody>
      </p:sp>
      <p:sp>
        <p:nvSpPr>
          <p:cNvPr id="3" name="Content Placeholder 2">
            <a:extLst>
              <a:ext uri="{FF2B5EF4-FFF2-40B4-BE49-F238E27FC236}">
                <a16:creationId xmlns:a16="http://schemas.microsoft.com/office/drawing/2014/main" id="{4F290A1F-EA57-D0D4-108D-84B279AA920E}"/>
              </a:ext>
            </a:extLst>
          </p:cNvPr>
          <p:cNvSpPr>
            <a:spLocks noGrp="1"/>
          </p:cNvSpPr>
          <p:nvPr>
            <p:ph idx="1"/>
          </p:nvPr>
        </p:nvSpPr>
        <p:spPr>
          <a:xfrm>
            <a:off x="467469" y="2200100"/>
            <a:ext cx="8336880" cy="2457800"/>
          </a:xfrm>
        </p:spPr>
        <p:txBody>
          <a:bodyPr vert="horz" lIns="91440" tIns="45720" rIns="91440" bIns="45720" rtlCol="0" anchor="t">
            <a:noAutofit/>
          </a:bodyPr>
          <a:lstStyle/>
          <a:p>
            <a:r>
              <a:rPr lang="en-GB" sz="2000" dirty="0">
                <a:latin typeface="Arial" panose="020B0604020202020204" pitchFamily="34" charset="0"/>
                <a:cs typeface="Arial" panose="020B0604020202020204" pitchFamily="34" charset="0"/>
              </a:rPr>
              <a:t>Partnership Review and Reset</a:t>
            </a:r>
          </a:p>
          <a:p>
            <a:r>
              <a:rPr lang="en-GB" sz="2000" dirty="0">
                <a:latin typeface="Arial" panose="020B0604020202020204" pitchFamily="34" charset="0"/>
                <a:cs typeface="Arial" panose="020B0604020202020204" pitchFamily="34" charset="0"/>
              </a:rPr>
              <a:t>Focus on delivery of the Hull Health and Wellbeing Strategy</a:t>
            </a:r>
          </a:p>
          <a:p>
            <a:r>
              <a:rPr lang="en-GB" sz="2000" dirty="0">
                <a:latin typeface="Arial" panose="020B0604020202020204" pitchFamily="34" charset="0"/>
                <a:cs typeface="Arial" panose="020B0604020202020204" pitchFamily="34" charset="0"/>
              </a:rPr>
              <a:t>Three priority workstreams:</a:t>
            </a:r>
          </a:p>
          <a:p>
            <a:pPr marL="0" indent="0">
              <a:buNone/>
            </a:pPr>
            <a:r>
              <a:rPr lang="en-GB" sz="2000" dirty="0">
                <a:latin typeface="Arial" panose="020B0604020202020204" pitchFamily="34" charset="0"/>
                <a:cs typeface="Arial" panose="020B0604020202020204" pitchFamily="34" charset="0"/>
              </a:rPr>
              <a:t>	- Integrated Neighbourhood Teams</a:t>
            </a:r>
          </a:p>
          <a:p>
            <a:pPr marL="0" indent="0">
              <a:buNone/>
            </a:pPr>
            <a:r>
              <a:rPr lang="en-GB" sz="2000" dirty="0">
                <a:latin typeface="Arial" panose="020B0604020202020204" pitchFamily="34" charset="0"/>
                <a:cs typeface="Arial" panose="020B0604020202020204" pitchFamily="34" charset="0"/>
              </a:rPr>
              <a:t>	- Workforce</a:t>
            </a:r>
          </a:p>
          <a:p>
            <a:pPr marL="0" indent="0">
              <a:buNone/>
            </a:pPr>
            <a:r>
              <a:rPr lang="en-GB" sz="2000" dirty="0">
                <a:latin typeface="Arial" panose="020B0604020202020204" pitchFamily="34" charset="0"/>
                <a:cs typeface="Arial" panose="020B0604020202020204" pitchFamily="34" charset="0"/>
              </a:rPr>
              <a:t>	- Health and Care Inequalities</a:t>
            </a:r>
          </a:p>
          <a:p>
            <a:r>
              <a:rPr lang="en-GB" sz="2000" dirty="0">
                <a:latin typeface="Arial" panose="020B0604020202020204" pitchFamily="34" charset="0"/>
                <a:cs typeface="Arial" panose="020B0604020202020204" pitchFamily="34" charset="0"/>
              </a:rPr>
              <a:t>Recurrent Health Inequalities Funding</a:t>
            </a:r>
          </a:p>
          <a:p>
            <a:pPr marL="0" indent="0">
              <a:lnSpc>
                <a:spcPct val="100000"/>
              </a:lnSpc>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pPr>
            <a:endParaRPr lang="en-GB" sz="2000" dirty="0"/>
          </a:p>
        </p:txBody>
      </p:sp>
      <p:pic>
        <p:nvPicPr>
          <p:cNvPr id="8" name="Picture 7">
            <a:extLst>
              <a:ext uri="{FF2B5EF4-FFF2-40B4-BE49-F238E27FC236}">
                <a16:creationId xmlns:a16="http://schemas.microsoft.com/office/drawing/2014/main" id="{DCB7FFCD-F00E-D07D-04A9-2F22AD3FA0CF}"/>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AA123013-8AC6-5D45-80B7-3D1B96A9C84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D071ABCB-CC9C-0F34-E117-B24B72FCFC48}"/>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68CAFE19-9EA0-EFD9-F854-44636DE29A6F}"/>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1302080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Updates</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67C43B91-0815-D5BC-FE81-199EC30D4052}"/>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F6FC0A2E-C0C2-153F-7F90-57F1070C0E8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006917F9-02CA-1571-006E-36DB336762CE}"/>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6D81A3BB-BF99-AB9C-F72D-07E62CA3BAC2}"/>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TextBox 3">
            <a:extLst>
              <a:ext uri="{FF2B5EF4-FFF2-40B4-BE49-F238E27FC236}">
                <a16:creationId xmlns:a16="http://schemas.microsoft.com/office/drawing/2014/main" id="{321059B5-E056-FC41-CEEE-9FE4F1657794}"/>
              </a:ext>
            </a:extLst>
          </p:cNvPr>
          <p:cNvSpPr txBox="1"/>
          <p:nvPr/>
        </p:nvSpPr>
        <p:spPr>
          <a:xfrm>
            <a:off x="628650" y="2050181"/>
            <a:ext cx="7764579" cy="3108543"/>
          </a:xfrm>
          <a:prstGeom prst="rect">
            <a:avLst/>
          </a:prstGeom>
          <a:noFill/>
        </p:spPr>
        <p:txBody>
          <a:bodyPr wrap="square" rtlCol="0">
            <a:spAutoFit/>
          </a:bodyPr>
          <a:lstStyle/>
          <a:p>
            <a:r>
              <a:rPr lang="en-GB" sz="2800" dirty="0"/>
              <a:t>High volume of requests to assist in setting up new organisations – this is positive but we are encouraging partnerships where possible as there is a significant potential for duplication</a:t>
            </a:r>
          </a:p>
          <a:p>
            <a:endParaRPr lang="en-GB" sz="2800" dirty="0"/>
          </a:p>
          <a:p>
            <a:r>
              <a:rPr lang="en-GB" sz="2800" dirty="0"/>
              <a:t>If you know of anyone wanting to start a new group or organisation please do refer them</a:t>
            </a:r>
          </a:p>
        </p:txBody>
      </p:sp>
    </p:spTree>
    <p:extLst>
      <p:ext uri="{BB962C8B-B14F-4D97-AF65-F5344CB8AC3E}">
        <p14:creationId xmlns:p14="http://schemas.microsoft.com/office/powerpoint/2010/main" val="2441887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Funding</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601D8AE7-D45A-4C1A-0808-D91E9A45E68A}"/>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8DBCB9CF-B5D1-8987-B873-EA76A206A16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9D91E889-9E6C-DED9-9F23-4A52B960E414}"/>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F57B8D55-5AF9-6E7E-390B-854FA6D010B8}"/>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Content Placeholder 2">
            <a:extLst>
              <a:ext uri="{FF2B5EF4-FFF2-40B4-BE49-F238E27FC236}">
                <a16:creationId xmlns:a16="http://schemas.microsoft.com/office/drawing/2014/main" id="{4D61D4C3-C386-74D9-E131-034895B7F780}"/>
              </a:ext>
            </a:extLst>
          </p:cNvPr>
          <p:cNvSpPr txBox="1">
            <a:spLocks/>
          </p:cNvSpPr>
          <p:nvPr/>
        </p:nvSpPr>
        <p:spPr>
          <a:xfrm>
            <a:off x="421341" y="1981200"/>
            <a:ext cx="8606117" cy="286630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cs typeface="Arial" panose="020B0604020202020204" pitchFamily="34" charset="0"/>
            </a:endParaRPr>
          </a:p>
          <a:p>
            <a:pPr lvl="1"/>
            <a:endParaRPr lang="en-GB" b="1">
              <a:cs typeface="Arial" panose="020B0604020202020204" pitchFamily="34" charset="0"/>
            </a:endParaRPr>
          </a:p>
          <a:p>
            <a:endParaRPr lang="en-GB">
              <a:cs typeface="Arial" panose="020B0604020202020204" pitchFamily="34" charset="0"/>
            </a:endParaRPr>
          </a:p>
          <a:p>
            <a:endParaRPr lang="en-GB" sz="2200" b="1">
              <a:cs typeface="Arial" panose="020B0604020202020204" pitchFamily="34" charset="0"/>
            </a:endParaRPr>
          </a:p>
          <a:p>
            <a:pPr lvl="1"/>
            <a:endParaRPr lang="en-GB" sz="1800" b="1">
              <a:latin typeface="Arial" panose="020B0604020202020204" pitchFamily="34" charset="0"/>
              <a:cs typeface="Arial" panose="020B0604020202020204" pitchFamily="34" charset="0"/>
            </a:endParaRPr>
          </a:p>
          <a:p>
            <a:pPr lvl="1"/>
            <a:endParaRPr lang="en-GB" sz="18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37EA878-47D9-A44E-2220-6F212C2B67BD}"/>
              </a:ext>
            </a:extLst>
          </p:cNvPr>
          <p:cNvSpPr txBox="1"/>
          <p:nvPr/>
        </p:nvSpPr>
        <p:spPr>
          <a:xfrm>
            <a:off x="628650" y="2050181"/>
            <a:ext cx="7764579" cy="3108543"/>
          </a:xfrm>
          <a:prstGeom prst="rect">
            <a:avLst/>
          </a:prstGeom>
          <a:noFill/>
        </p:spPr>
        <p:txBody>
          <a:bodyPr wrap="square" rtlCol="0">
            <a:spAutoFit/>
          </a:bodyPr>
          <a:lstStyle/>
          <a:p>
            <a:r>
              <a:rPr lang="en-GB" sz="2800" dirty="0"/>
              <a:t>Small grants (£15k) – Weavers’ Company Benevolent fund, smaller charitable organisations working with people at risk of crime involvement</a:t>
            </a:r>
          </a:p>
          <a:p>
            <a:endParaRPr lang="en-GB" sz="2800" dirty="0"/>
          </a:p>
          <a:p>
            <a:r>
              <a:rPr lang="en-GB" sz="2800" dirty="0">
                <a:hlinkClick r:id="rId7"/>
              </a:rPr>
              <a:t>https://northbankforum.org.uk/funding/the-weavers-company-benevolent-fund</a:t>
            </a:r>
            <a:endParaRPr lang="en-GB" sz="2800" dirty="0"/>
          </a:p>
        </p:txBody>
      </p:sp>
    </p:spTree>
    <p:extLst>
      <p:ext uri="{BB962C8B-B14F-4D97-AF65-F5344CB8AC3E}">
        <p14:creationId xmlns:p14="http://schemas.microsoft.com/office/powerpoint/2010/main" val="258185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650AE-B9B0-51F2-795A-AA63E64263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FE78CD-2588-44D7-9DE7-58DDA2041963}"/>
              </a:ext>
            </a:extLst>
          </p:cNvPr>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Funding</a:t>
            </a:r>
            <a:endParaRPr lang="en-GB" sz="4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9827EA-6062-C39A-CD04-C9CC87907E2B}"/>
              </a:ext>
            </a:extLst>
          </p:cNvPr>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41E348B6-DCC1-EAE6-DCC8-B958878BE6FB}"/>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72F65E59-44DF-EEA8-76F4-FA680DFAD08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C34F7E63-9BEE-3409-C81E-39CFC4EF39AA}"/>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7D3C7B44-8BB0-C004-7523-CF3FD7A4B661}"/>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Content Placeholder 2">
            <a:extLst>
              <a:ext uri="{FF2B5EF4-FFF2-40B4-BE49-F238E27FC236}">
                <a16:creationId xmlns:a16="http://schemas.microsoft.com/office/drawing/2014/main" id="{CBF97D3A-CBE9-DF43-7AF5-76C688246C45}"/>
              </a:ext>
            </a:extLst>
          </p:cNvPr>
          <p:cNvSpPr txBox="1">
            <a:spLocks/>
          </p:cNvSpPr>
          <p:nvPr/>
        </p:nvSpPr>
        <p:spPr>
          <a:xfrm>
            <a:off x="421341" y="1981200"/>
            <a:ext cx="8606117" cy="286630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cs typeface="Arial" panose="020B0604020202020204" pitchFamily="34" charset="0"/>
            </a:endParaRPr>
          </a:p>
          <a:p>
            <a:pPr lvl="1"/>
            <a:endParaRPr lang="en-GB" b="1">
              <a:cs typeface="Arial" panose="020B0604020202020204" pitchFamily="34" charset="0"/>
            </a:endParaRPr>
          </a:p>
          <a:p>
            <a:endParaRPr lang="en-GB">
              <a:cs typeface="Arial" panose="020B0604020202020204" pitchFamily="34" charset="0"/>
            </a:endParaRPr>
          </a:p>
          <a:p>
            <a:endParaRPr lang="en-GB" sz="2200" b="1">
              <a:cs typeface="Arial" panose="020B0604020202020204" pitchFamily="34" charset="0"/>
            </a:endParaRPr>
          </a:p>
          <a:p>
            <a:pPr lvl="1"/>
            <a:endParaRPr lang="en-GB" sz="1800" b="1">
              <a:latin typeface="Arial" panose="020B0604020202020204" pitchFamily="34" charset="0"/>
              <a:cs typeface="Arial" panose="020B0604020202020204" pitchFamily="34" charset="0"/>
            </a:endParaRPr>
          </a:p>
          <a:p>
            <a:pPr lvl="1"/>
            <a:endParaRPr lang="en-GB" sz="18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50B5958-0B02-B469-4DDA-4BA02D4E412F}"/>
              </a:ext>
            </a:extLst>
          </p:cNvPr>
          <p:cNvSpPr txBox="1"/>
          <p:nvPr/>
        </p:nvSpPr>
        <p:spPr>
          <a:xfrm>
            <a:off x="628650" y="2050181"/>
            <a:ext cx="7764579" cy="3539430"/>
          </a:xfrm>
          <a:prstGeom prst="rect">
            <a:avLst/>
          </a:prstGeom>
          <a:noFill/>
        </p:spPr>
        <p:txBody>
          <a:bodyPr wrap="square" rtlCol="0">
            <a:spAutoFit/>
          </a:bodyPr>
          <a:lstStyle/>
          <a:p>
            <a:r>
              <a:rPr lang="en-GB" sz="2800" dirty="0"/>
              <a:t>Small grants (£5k) – Screwfix Foundation, capital, repair and maintenance for community premises (open deadline, quarterly assessment)</a:t>
            </a:r>
          </a:p>
          <a:p>
            <a:endParaRPr lang="en-GB" sz="2800" dirty="0"/>
          </a:p>
          <a:p>
            <a:r>
              <a:rPr lang="en-GB" sz="2800" dirty="0">
                <a:hlinkClick r:id="rId7"/>
              </a:rPr>
              <a:t>https://northbankforum.org.uk/funding/screwfix-foundation/</a:t>
            </a:r>
            <a:r>
              <a:rPr lang="en-GB" sz="2800" dirty="0"/>
              <a:t>  </a:t>
            </a:r>
          </a:p>
          <a:p>
            <a:r>
              <a:rPr lang="en-GB" sz="2800" dirty="0">
                <a:hlinkClick r:id="rId8"/>
              </a:rPr>
              <a:t>/</a:t>
            </a:r>
            <a:r>
              <a:rPr lang="en-GB" sz="2800" dirty="0"/>
              <a:t> </a:t>
            </a:r>
          </a:p>
        </p:txBody>
      </p:sp>
    </p:spTree>
    <p:extLst>
      <p:ext uri="{BB962C8B-B14F-4D97-AF65-F5344CB8AC3E}">
        <p14:creationId xmlns:p14="http://schemas.microsoft.com/office/powerpoint/2010/main" val="2021896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8AF18E-001A-1BB9-F3DF-2D5FDE979A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CA41EC-0DA1-3B58-077D-544F6F6EB97A}"/>
              </a:ext>
            </a:extLst>
          </p:cNvPr>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Funding</a:t>
            </a:r>
            <a:endParaRPr lang="en-GB" sz="4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291CE02-1903-1881-8B54-ABA5A786F29E}"/>
              </a:ext>
            </a:extLst>
          </p:cNvPr>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D2B10E7-4FE2-D6C3-41BB-CAD788DC5386}"/>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03DA41B1-3EFF-FAF8-9A2D-208C689B91D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2ECABA30-5C91-2B7D-A80A-38FFA730CF5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4D9C7933-FB8D-097A-A883-C82C74A63268}"/>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Content Placeholder 2">
            <a:extLst>
              <a:ext uri="{FF2B5EF4-FFF2-40B4-BE49-F238E27FC236}">
                <a16:creationId xmlns:a16="http://schemas.microsoft.com/office/drawing/2014/main" id="{0BAD6BFB-D2EE-83B9-9CBC-B9048DEA0FFF}"/>
              </a:ext>
            </a:extLst>
          </p:cNvPr>
          <p:cNvSpPr txBox="1">
            <a:spLocks/>
          </p:cNvSpPr>
          <p:nvPr/>
        </p:nvSpPr>
        <p:spPr>
          <a:xfrm>
            <a:off x="421341" y="1981200"/>
            <a:ext cx="8606117" cy="286630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cs typeface="Arial" panose="020B0604020202020204" pitchFamily="34" charset="0"/>
            </a:endParaRPr>
          </a:p>
          <a:p>
            <a:pPr lvl="1"/>
            <a:endParaRPr lang="en-GB" b="1">
              <a:cs typeface="Arial" panose="020B0604020202020204" pitchFamily="34" charset="0"/>
            </a:endParaRPr>
          </a:p>
          <a:p>
            <a:endParaRPr lang="en-GB">
              <a:cs typeface="Arial" panose="020B0604020202020204" pitchFamily="34" charset="0"/>
            </a:endParaRPr>
          </a:p>
          <a:p>
            <a:endParaRPr lang="en-GB" sz="2200" b="1">
              <a:cs typeface="Arial" panose="020B0604020202020204" pitchFamily="34" charset="0"/>
            </a:endParaRPr>
          </a:p>
          <a:p>
            <a:pPr lvl="1"/>
            <a:endParaRPr lang="en-GB" sz="1800" b="1">
              <a:latin typeface="Arial" panose="020B0604020202020204" pitchFamily="34" charset="0"/>
              <a:cs typeface="Arial" panose="020B0604020202020204" pitchFamily="34" charset="0"/>
            </a:endParaRPr>
          </a:p>
          <a:p>
            <a:pPr lvl="1"/>
            <a:endParaRPr lang="en-GB" sz="18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3B083B6-4DC8-F74A-DFBB-B650E681C8BA}"/>
              </a:ext>
            </a:extLst>
          </p:cNvPr>
          <p:cNvSpPr txBox="1"/>
          <p:nvPr/>
        </p:nvSpPr>
        <p:spPr>
          <a:xfrm>
            <a:off x="628650" y="2050181"/>
            <a:ext cx="7764579" cy="3108543"/>
          </a:xfrm>
          <a:prstGeom prst="rect">
            <a:avLst/>
          </a:prstGeom>
          <a:noFill/>
        </p:spPr>
        <p:txBody>
          <a:bodyPr wrap="square" rtlCol="0">
            <a:spAutoFit/>
          </a:bodyPr>
          <a:lstStyle/>
          <a:p>
            <a:r>
              <a:rPr lang="en-GB" sz="2800" dirty="0"/>
              <a:t>Small grants (£5k) – Schroder Charity Trust, education and youth, arts/culture and heritage, environment and conservation, health and wellbeing, strengthening communities (open deadline)</a:t>
            </a:r>
          </a:p>
          <a:p>
            <a:r>
              <a:rPr lang="en-GB" sz="2800" dirty="0">
                <a:hlinkClick r:id="rId7"/>
              </a:rPr>
              <a:t>https://northbankforum.org.uk/funding/schroder-charity-trust/</a:t>
            </a:r>
            <a:r>
              <a:rPr lang="en-GB" sz="2800" dirty="0"/>
              <a:t> </a:t>
            </a:r>
          </a:p>
        </p:txBody>
      </p:sp>
    </p:spTree>
    <p:extLst>
      <p:ext uri="{BB962C8B-B14F-4D97-AF65-F5344CB8AC3E}">
        <p14:creationId xmlns:p14="http://schemas.microsoft.com/office/powerpoint/2010/main" val="1965004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27227-1CE9-B3E1-A130-ACF570D86D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B76FBF-F844-95B4-4971-DF18BEE12FB1}"/>
              </a:ext>
            </a:extLst>
          </p:cNvPr>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Vacancies</a:t>
            </a:r>
            <a:endParaRPr lang="en-GB" sz="4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33A40CC-551C-77F9-442F-CCDC4CB27B57}"/>
              </a:ext>
            </a:extLst>
          </p:cNvPr>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931566B8-8065-A78D-094F-010BB88DBEEB}"/>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A5516F37-86A5-586E-826B-2E3776FAB29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F5D8C63F-4306-CBAC-0E1D-28C38C0067C6}"/>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A6B07000-240D-8FD9-69A9-B6D5E9404CF2}"/>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Content Placeholder 2">
            <a:extLst>
              <a:ext uri="{FF2B5EF4-FFF2-40B4-BE49-F238E27FC236}">
                <a16:creationId xmlns:a16="http://schemas.microsoft.com/office/drawing/2014/main" id="{EF798BA0-A224-AE55-6B6B-6AE66A1AF1B3}"/>
              </a:ext>
            </a:extLst>
          </p:cNvPr>
          <p:cNvSpPr txBox="1">
            <a:spLocks/>
          </p:cNvSpPr>
          <p:nvPr/>
        </p:nvSpPr>
        <p:spPr>
          <a:xfrm>
            <a:off x="421341" y="1981200"/>
            <a:ext cx="8606117" cy="286630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cs typeface="Arial" panose="020B0604020202020204" pitchFamily="34" charset="0"/>
            </a:endParaRPr>
          </a:p>
          <a:p>
            <a:pPr lvl="1"/>
            <a:endParaRPr lang="en-GB" b="1">
              <a:cs typeface="Arial" panose="020B0604020202020204" pitchFamily="34" charset="0"/>
            </a:endParaRPr>
          </a:p>
          <a:p>
            <a:endParaRPr lang="en-GB">
              <a:cs typeface="Arial" panose="020B0604020202020204" pitchFamily="34" charset="0"/>
            </a:endParaRPr>
          </a:p>
          <a:p>
            <a:endParaRPr lang="en-GB" sz="2200" b="1">
              <a:cs typeface="Arial" panose="020B0604020202020204" pitchFamily="34" charset="0"/>
            </a:endParaRPr>
          </a:p>
          <a:p>
            <a:pPr lvl="1"/>
            <a:endParaRPr lang="en-GB" sz="1800" b="1">
              <a:latin typeface="Arial" panose="020B0604020202020204" pitchFamily="34" charset="0"/>
              <a:cs typeface="Arial" panose="020B0604020202020204" pitchFamily="34" charset="0"/>
            </a:endParaRPr>
          </a:p>
          <a:p>
            <a:pPr lvl="1"/>
            <a:endParaRPr lang="en-GB" sz="18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CC0C763-E6D9-C75F-CF48-E59BB4C0CFE9}"/>
              </a:ext>
            </a:extLst>
          </p:cNvPr>
          <p:cNvSpPr txBox="1"/>
          <p:nvPr/>
        </p:nvSpPr>
        <p:spPr>
          <a:xfrm>
            <a:off x="628650" y="2050181"/>
            <a:ext cx="7764579" cy="3108543"/>
          </a:xfrm>
          <a:prstGeom prst="rect">
            <a:avLst/>
          </a:prstGeom>
          <a:noFill/>
        </p:spPr>
        <p:txBody>
          <a:bodyPr wrap="square" rtlCol="0">
            <a:spAutoFit/>
          </a:bodyPr>
          <a:lstStyle/>
          <a:p>
            <a:pPr marL="457200" indent="-457200">
              <a:buFont typeface="Arial" panose="020B0604020202020204" pitchFamily="34" charset="0"/>
              <a:buChar char="•"/>
            </a:pPr>
            <a:r>
              <a:rPr lang="en-GB" sz="2800" dirty="0"/>
              <a:t>Welcome House Trustee</a:t>
            </a:r>
          </a:p>
          <a:p>
            <a:pPr marL="457200" indent="-457200">
              <a:buFont typeface="Arial" panose="020B0604020202020204" pitchFamily="34" charset="0"/>
              <a:buChar char="•"/>
            </a:pPr>
            <a:r>
              <a:rPr lang="en-GB" sz="2800" dirty="0"/>
              <a:t>Community Engager at Forum</a:t>
            </a:r>
          </a:p>
          <a:p>
            <a:pPr marL="457200" indent="-457200">
              <a:buFont typeface="Arial" panose="020B0604020202020204" pitchFamily="34" charset="0"/>
              <a:buChar char="•"/>
            </a:pPr>
            <a:r>
              <a:rPr lang="en-GB" sz="2800" dirty="0"/>
              <a:t>Sessional Play Worker at Child Dynamix</a:t>
            </a:r>
          </a:p>
          <a:p>
            <a:pPr marL="457200" indent="-457200">
              <a:buFont typeface="Arial" panose="020B0604020202020204" pitchFamily="34" charset="0"/>
              <a:buChar char="•"/>
            </a:pPr>
            <a:endParaRPr lang="en-GB" sz="2800" dirty="0"/>
          </a:p>
          <a:p>
            <a:r>
              <a:rPr lang="en-GB" sz="2800" dirty="0"/>
              <a:t>All the latest vacancies at </a:t>
            </a:r>
            <a:r>
              <a:rPr lang="en-GB" sz="2800" dirty="0">
                <a:hlinkClick r:id="rId7"/>
              </a:rPr>
              <a:t>https://northbankforum.org.uk/vacancies/</a:t>
            </a:r>
            <a:r>
              <a:rPr lang="en-GB" sz="2800" dirty="0"/>
              <a:t> </a:t>
            </a:r>
          </a:p>
          <a:p>
            <a:endParaRPr lang="en-GB" sz="2800" dirty="0"/>
          </a:p>
        </p:txBody>
      </p:sp>
    </p:spTree>
    <p:extLst>
      <p:ext uri="{BB962C8B-B14F-4D97-AF65-F5344CB8AC3E}">
        <p14:creationId xmlns:p14="http://schemas.microsoft.com/office/powerpoint/2010/main" val="25021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99B6F-B76B-B31E-BA8E-A9EB5D4560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8BE33-D45E-AAAB-39E4-0068072EB4F7}"/>
              </a:ext>
            </a:extLst>
          </p:cNvPr>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Updates</a:t>
            </a:r>
            <a:endParaRPr lang="en-GB" sz="4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2538580-87D8-BF43-8990-356EEB60806C}"/>
              </a:ext>
            </a:extLst>
          </p:cNvPr>
          <p:cNvSpPr>
            <a:spLocks noGrp="1"/>
          </p:cNvSpPr>
          <p:nvPr>
            <p:ph idx="1"/>
          </p:nvPr>
        </p:nvSpPr>
        <p:spPr>
          <a:xfrm>
            <a:off x="268941" y="1828800"/>
            <a:ext cx="8606117" cy="2866307"/>
          </a:xfrm>
        </p:spPr>
        <p:txBody>
          <a:bodyPr vert="horz" lIns="91440" tIns="45720" rIns="91440" bIns="45720" rtlCol="0" anchor="t">
            <a:noAutofit/>
          </a:bodyPr>
          <a:lstStyle/>
          <a:p>
            <a:endParaRPr lang="en-GB" dirty="0">
              <a:cs typeface="Arial" panose="020B0604020202020204" pitchFamily="34" charset="0"/>
            </a:endParaRPr>
          </a:p>
          <a:p>
            <a:pPr lvl="1"/>
            <a:endParaRPr lang="en-GB" b="1" dirty="0">
              <a:cs typeface="Arial" panose="020B0604020202020204" pitchFamily="34" charset="0"/>
            </a:endParaRPr>
          </a:p>
          <a:p>
            <a:endParaRPr lang="en-GB" dirty="0">
              <a:cs typeface="Arial" panose="020B0604020202020204" pitchFamily="34" charset="0"/>
            </a:endParaRPr>
          </a:p>
          <a:p>
            <a:endParaRPr lang="en-GB" sz="2200" b="1" dirty="0">
              <a:cs typeface="Arial" panose="020B0604020202020204" pitchFamily="34" charset="0"/>
            </a:endParaRPr>
          </a:p>
          <a:p>
            <a:pPr lvl="1"/>
            <a:endParaRPr lang="en-GB" sz="1800" b="1" dirty="0">
              <a:latin typeface="Arial" panose="020B0604020202020204" pitchFamily="34" charset="0"/>
              <a:cs typeface="Arial" panose="020B0604020202020204" pitchFamily="34" charset="0"/>
            </a:endParaRPr>
          </a:p>
          <a:p>
            <a:pPr lvl="1"/>
            <a:endParaRPr lang="en-GB" sz="18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3F5DA60B-58A0-A476-065F-353C6AD3ECAE}"/>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20436009-EC19-6507-4DFF-80DD9779F40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9720BE40-E706-7F10-2CC7-C23CD823EBD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1694983C-1267-5B17-2E22-9D42D6A63307}"/>
              </a:ext>
            </a:extLst>
          </p:cNvPr>
          <p:cNvPicPr>
            <a:picLocks noChangeAspect="1"/>
          </p:cNvPicPr>
          <p:nvPr/>
        </p:nvPicPr>
        <p:blipFill>
          <a:blip r:embed="rId6"/>
          <a:stretch>
            <a:fillRect/>
          </a:stretch>
        </p:blipFill>
        <p:spPr>
          <a:xfrm>
            <a:off x="4863520" y="6129017"/>
            <a:ext cx="1965081" cy="632440"/>
          </a:xfrm>
          <a:prstGeom prst="rect">
            <a:avLst/>
          </a:prstGeom>
        </p:spPr>
      </p:pic>
      <p:sp>
        <p:nvSpPr>
          <p:cNvPr id="4" name="Content Placeholder 2">
            <a:extLst>
              <a:ext uri="{FF2B5EF4-FFF2-40B4-BE49-F238E27FC236}">
                <a16:creationId xmlns:a16="http://schemas.microsoft.com/office/drawing/2014/main" id="{DE759243-7E9E-B30D-CC09-CB7B86C480EE}"/>
              </a:ext>
            </a:extLst>
          </p:cNvPr>
          <p:cNvSpPr txBox="1">
            <a:spLocks/>
          </p:cNvSpPr>
          <p:nvPr/>
        </p:nvSpPr>
        <p:spPr>
          <a:xfrm>
            <a:off x="421341" y="1981200"/>
            <a:ext cx="8606117" cy="286630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cs typeface="Arial" panose="020B0604020202020204" pitchFamily="34" charset="0"/>
            </a:endParaRPr>
          </a:p>
          <a:p>
            <a:pPr lvl="1"/>
            <a:endParaRPr lang="en-GB" b="1">
              <a:cs typeface="Arial" panose="020B0604020202020204" pitchFamily="34" charset="0"/>
            </a:endParaRPr>
          </a:p>
          <a:p>
            <a:endParaRPr lang="en-GB">
              <a:cs typeface="Arial" panose="020B0604020202020204" pitchFamily="34" charset="0"/>
            </a:endParaRPr>
          </a:p>
          <a:p>
            <a:endParaRPr lang="en-GB" sz="2200" b="1">
              <a:cs typeface="Arial" panose="020B0604020202020204" pitchFamily="34" charset="0"/>
            </a:endParaRPr>
          </a:p>
          <a:p>
            <a:pPr lvl="1"/>
            <a:endParaRPr lang="en-GB" sz="1800" b="1">
              <a:latin typeface="Arial" panose="020B0604020202020204" pitchFamily="34" charset="0"/>
              <a:cs typeface="Arial" panose="020B0604020202020204" pitchFamily="34" charset="0"/>
            </a:endParaRPr>
          </a:p>
          <a:p>
            <a:pPr lvl="1"/>
            <a:endParaRPr lang="en-GB" sz="18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E76BE48-4C18-191D-2CCD-B1132AF10227}"/>
              </a:ext>
            </a:extLst>
          </p:cNvPr>
          <p:cNvSpPr txBox="1"/>
          <p:nvPr/>
        </p:nvSpPr>
        <p:spPr>
          <a:xfrm>
            <a:off x="628650" y="2050181"/>
            <a:ext cx="7764579" cy="3539430"/>
          </a:xfrm>
          <a:prstGeom prst="rect">
            <a:avLst/>
          </a:prstGeom>
          <a:noFill/>
        </p:spPr>
        <p:txBody>
          <a:bodyPr wrap="square" rtlCol="0">
            <a:spAutoFit/>
          </a:bodyPr>
          <a:lstStyle/>
          <a:p>
            <a:r>
              <a:rPr lang="en-GB" sz="2800" dirty="0"/>
              <a:t>Please do tell us about your funding successes, especially where we’ve helped!</a:t>
            </a:r>
          </a:p>
          <a:p>
            <a:endParaRPr lang="en-GB" sz="2800" dirty="0"/>
          </a:p>
          <a:p>
            <a:r>
              <a:rPr lang="en-GB" sz="2800" dirty="0"/>
              <a:t>We will be contacting organisations we’ve supported through one-to-one advice, training or networking with a feedback survey in the next few months to help us improve our services and demonstrate our impact.</a:t>
            </a:r>
          </a:p>
        </p:txBody>
      </p:sp>
    </p:spTree>
    <p:extLst>
      <p:ext uri="{BB962C8B-B14F-4D97-AF65-F5344CB8AC3E}">
        <p14:creationId xmlns:p14="http://schemas.microsoft.com/office/powerpoint/2010/main" val="527222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a:r>
              <a:rPr lang="en-GB" sz="4400" b="1" dirty="0">
                <a:latin typeface="Arial" panose="020B0604020202020204" pitchFamily="34" charset="0"/>
                <a:cs typeface="Arial" panose="020B0604020202020204" pitchFamily="34" charset="0"/>
              </a:rPr>
              <a:t>Sector Connect Hull - Training</a:t>
            </a:r>
            <a:endParaRPr lang="en-GB" sz="4800" b="1" dirty="0">
              <a:latin typeface="Arial" panose="020B06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4B2312DC-F7D0-ABCF-241A-37A6BD051A52}"/>
              </a:ext>
            </a:extLst>
          </p:cNvPr>
          <p:cNvSpPr>
            <a:spLocks noGrp="1"/>
          </p:cNvSpPr>
          <p:nvPr>
            <p:ph idx="1"/>
          </p:nvPr>
        </p:nvSpPr>
        <p:spPr/>
        <p:txBody>
          <a:bodyPr>
            <a:normAutofit/>
          </a:bodyPr>
          <a:lstStyle/>
          <a:p>
            <a:pPr marL="0" indent="0">
              <a:buNone/>
            </a:pPr>
            <a:r>
              <a:rPr lang="en-GB" b="1" dirty="0"/>
              <a:t>New Training for next quarter</a:t>
            </a:r>
          </a:p>
          <a:p>
            <a:pPr lvl="0"/>
            <a:r>
              <a:rPr lang="en-GB" sz="2400" dirty="0"/>
              <a:t>Developing diverse income</a:t>
            </a:r>
          </a:p>
          <a:p>
            <a:pPr lvl="0"/>
            <a:r>
              <a:rPr lang="en-GB" sz="2400" dirty="0"/>
              <a:t>GDPR</a:t>
            </a:r>
          </a:p>
          <a:p>
            <a:pPr lvl="0"/>
            <a:r>
              <a:rPr lang="en-GB" sz="2400" dirty="0"/>
              <a:t>Bystander First Aid</a:t>
            </a:r>
          </a:p>
          <a:p>
            <a:pPr lvl="0"/>
            <a:r>
              <a:rPr lang="en-GB" sz="2400" dirty="0"/>
              <a:t>Making Every Contact Count</a:t>
            </a:r>
          </a:p>
          <a:p>
            <a:pPr lvl="0"/>
            <a:endParaRPr lang="en-GB" sz="2400" dirty="0"/>
          </a:p>
          <a:p>
            <a:pPr lvl="0"/>
            <a:r>
              <a:rPr lang="en-GB" sz="2400" dirty="0"/>
              <a:t>Book your places </a:t>
            </a:r>
            <a:r>
              <a:rPr lang="en-GB" sz="2400" b="1" dirty="0">
                <a:hlinkClick r:id="rId3"/>
              </a:rPr>
              <a:t>HERE</a:t>
            </a:r>
            <a:endParaRPr lang="en-GB" sz="2400" b="1" dirty="0"/>
          </a:p>
          <a:p>
            <a:pPr lvl="2"/>
            <a:endParaRPr lang="en-GB" b="1" dirty="0"/>
          </a:p>
          <a:p>
            <a:pPr marL="0" indent="0">
              <a:buNone/>
            </a:pPr>
            <a:endParaRPr lang="en-GB" dirty="0"/>
          </a:p>
        </p:txBody>
      </p:sp>
      <p:pic>
        <p:nvPicPr>
          <p:cNvPr id="3" name="Picture 2">
            <a:extLst>
              <a:ext uri="{FF2B5EF4-FFF2-40B4-BE49-F238E27FC236}">
                <a16:creationId xmlns:a16="http://schemas.microsoft.com/office/drawing/2014/main" id="{002ACB94-F16A-F682-AAE1-C66E9AE50BB4}"/>
              </a:ext>
            </a:extLst>
          </p:cNvPr>
          <p:cNvPicPr>
            <a:picLocks noChangeAspect="1"/>
          </p:cNvPicPr>
          <p:nvPr/>
        </p:nvPicPr>
        <p:blipFill>
          <a:blip r:embed="rId4"/>
          <a:stretch>
            <a:fillRect/>
          </a:stretch>
        </p:blipFill>
        <p:spPr>
          <a:xfrm>
            <a:off x="2621844" y="6235289"/>
            <a:ext cx="1626077" cy="558205"/>
          </a:xfrm>
          <a:prstGeom prst="rect">
            <a:avLst/>
          </a:prstGeom>
        </p:spPr>
      </p:pic>
      <p:pic>
        <p:nvPicPr>
          <p:cNvPr id="8" name="Picture 7">
            <a:extLst>
              <a:ext uri="{FF2B5EF4-FFF2-40B4-BE49-F238E27FC236}">
                <a16:creationId xmlns:a16="http://schemas.microsoft.com/office/drawing/2014/main" id="{DBB5EF7D-15B1-6A7B-5B09-8EF73AFA275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318D8704-9D44-E471-71B5-4DB4FBF46A1D}"/>
              </a:ext>
            </a:extLst>
          </p:cNvPr>
          <p:cNvPicPr>
            <a:picLocks noChangeAspect="1"/>
          </p:cNvPicPr>
          <p:nvPr/>
        </p:nvPicPr>
        <p:blipFill>
          <a:blip r:embed="rId6"/>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B750FE3D-6343-8A9D-43B9-F56A03B98376}"/>
              </a:ext>
            </a:extLst>
          </p:cNvPr>
          <p:cNvPicPr>
            <a:picLocks noChangeAspect="1"/>
          </p:cNvPicPr>
          <p:nvPr/>
        </p:nvPicPr>
        <p:blipFill>
          <a:blip r:embed="rId7"/>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416941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393291" y="1867301"/>
            <a:ext cx="8695482" cy="3982894"/>
          </a:xfrm>
        </p:spPr>
        <p:txBody>
          <a:bodyPr vert="horz" lIns="91440" tIns="45720" rIns="91440" bIns="45720" rtlCol="0" anchor="t">
            <a:noAutofit/>
          </a:bodyPr>
          <a:lstStyle/>
          <a:p>
            <a:pPr>
              <a:lnSpc>
                <a:spcPct val="114000"/>
              </a:lnSpc>
              <a:spcBef>
                <a:spcPts val="0"/>
              </a:spcBef>
            </a:pPr>
            <a:r>
              <a:rPr lang="en-GB" sz="1900" dirty="0"/>
              <a:t>10.10am - Hull City Council - Community Asset Transfer</a:t>
            </a:r>
          </a:p>
          <a:p>
            <a:pPr>
              <a:lnSpc>
                <a:spcPct val="114000"/>
              </a:lnSpc>
              <a:spcBef>
                <a:spcPts val="0"/>
              </a:spcBef>
            </a:pPr>
            <a:r>
              <a:rPr lang="en-GB" sz="1900" dirty="0"/>
              <a:t>10.40am - Check-In Activity </a:t>
            </a:r>
          </a:p>
          <a:p>
            <a:pPr lvl="0">
              <a:lnSpc>
                <a:spcPct val="114000"/>
              </a:lnSpc>
              <a:spcBef>
                <a:spcPts val="0"/>
              </a:spcBef>
            </a:pPr>
            <a:r>
              <a:rPr lang="en-GB" sz="1900" dirty="0"/>
              <a:t>10.55am - Matters Arising from last meeting</a:t>
            </a:r>
          </a:p>
          <a:p>
            <a:pPr lvl="0">
              <a:lnSpc>
                <a:spcPct val="114000"/>
              </a:lnSpc>
              <a:spcBef>
                <a:spcPts val="0"/>
              </a:spcBef>
            </a:pPr>
            <a:r>
              <a:rPr lang="en-GB" sz="1900" dirty="0"/>
              <a:t>11.00am - Update on Digital (Helen Grimwood)</a:t>
            </a:r>
          </a:p>
          <a:p>
            <a:pPr lvl="0">
              <a:lnSpc>
                <a:spcPct val="114000"/>
              </a:lnSpc>
              <a:spcBef>
                <a:spcPts val="0"/>
              </a:spcBef>
            </a:pPr>
            <a:r>
              <a:rPr lang="en-GB" sz="1900" dirty="0"/>
              <a:t>11.20am - New Models Commissioning update (Jason Stamp/Pippa Robson)</a:t>
            </a:r>
          </a:p>
          <a:p>
            <a:pPr lvl="0">
              <a:lnSpc>
                <a:spcPct val="114000"/>
              </a:lnSpc>
              <a:spcBef>
                <a:spcPts val="0"/>
              </a:spcBef>
            </a:pPr>
            <a:r>
              <a:rPr lang="en-GB" sz="1900" dirty="0"/>
              <a:t>11.30am – Humber and North Yorkshire update (Jason Stamp)</a:t>
            </a:r>
          </a:p>
          <a:p>
            <a:pPr lvl="0">
              <a:lnSpc>
                <a:spcPct val="114000"/>
              </a:lnSpc>
              <a:spcBef>
                <a:spcPts val="0"/>
              </a:spcBef>
            </a:pPr>
            <a:r>
              <a:rPr lang="en-GB" sz="1900" dirty="0"/>
              <a:t>11.40am - Sector Connect Updates</a:t>
            </a:r>
          </a:p>
          <a:p>
            <a:pPr lvl="0">
              <a:lnSpc>
                <a:spcPct val="114000"/>
              </a:lnSpc>
              <a:spcBef>
                <a:spcPts val="0"/>
              </a:spcBef>
            </a:pPr>
            <a:r>
              <a:rPr lang="en-GB" sz="1900" dirty="0"/>
              <a:t>11.50am - VCSE Organisation updates</a:t>
            </a:r>
          </a:p>
          <a:p>
            <a:pPr lvl="0">
              <a:lnSpc>
                <a:spcPct val="114000"/>
              </a:lnSpc>
              <a:spcBef>
                <a:spcPts val="0"/>
              </a:spcBef>
            </a:pPr>
            <a:r>
              <a:rPr lang="en-GB" sz="1900" dirty="0"/>
              <a:t>12.20pm - Any other business</a:t>
            </a:r>
          </a:p>
          <a:p>
            <a:pPr lvl="0">
              <a:lnSpc>
                <a:spcPct val="114000"/>
              </a:lnSpc>
              <a:spcBef>
                <a:spcPts val="0"/>
              </a:spcBef>
            </a:pPr>
            <a:r>
              <a:rPr lang="en-GB" sz="1900" dirty="0"/>
              <a:t>12.30pm - Close</a:t>
            </a:r>
          </a:p>
        </p:txBody>
      </p:sp>
      <p:pic>
        <p:nvPicPr>
          <p:cNvPr id="8" name="Picture 7">
            <a:extLst>
              <a:ext uri="{FF2B5EF4-FFF2-40B4-BE49-F238E27FC236}">
                <a16:creationId xmlns:a16="http://schemas.microsoft.com/office/drawing/2014/main" id="{DC9F94BF-1FB8-C1BD-31A5-E465C4F2419E}"/>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A4A40319-6505-1E99-E6B4-800A5B1F40C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B802E180-0204-393F-4044-681E0F1A77F2}"/>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6D927C65-8EE0-4C7F-5E27-A6E516212BB0}"/>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3404135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8726"/>
            <a:ext cx="9144000" cy="1325563"/>
          </a:xfrm>
        </p:spPr>
        <p:txBody>
          <a:bodyPr>
            <a:normAutofit/>
          </a:bodyPr>
          <a:lstStyle/>
          <a:p>
            <a:pPr algn="ctr"/>
            <a:r>
              <a:rPr lang="en-GB" sz="4000" b="1" dirty="0">
                <a:latin typeface="Arial" panose="020B0604020202020204" pitchFamily="34" charset="0"/>
                <a:cs typeface="Arial" panose="020B0604020202020204" pitchFamily="34" charset="0"/>
              </a:rPr>
              <a:t>VCSE Organisation Updates</a:t>
            </a:r>
          </a:p>
        </p:txBody>
      </p:sp>
      <p:pic>
        <p:nvPicPr>
          <p:cNvPr id="3" name="Picture 2">
            <a:extLst>
              <a:ext uri="{FF2B5EF4-FFF2-40B4-BE49-F238E27FC236}">
                <a16:creationId xmlns:a16="http://schemas.microsoft.com/office/drawing/2014/main" id="{090A89BF-DBC0-474E-9503-10265CA9F537}"/>
              </a:ext>
            </a:extLst>
          </p:cNvPr>
          <p:cNvPicPr>
            <a:picLocks noChangeAspect="1"/>
          </p:cNvPicPr>
          <p:nvPr/>
        </p:nvPicPr>
        <p:blipFill>
          <a:blip r:embed="rId3"/>
          <a:stretch>
            <a:fillRect/>
          </a:stretch>
        </p:blipFill>
        <p:spPr>
          <a:xfrm>
            <a:off x="2621844" y="6235289"/>
            <a:ext cx="1626077" cy="558205"/>
          </a:xfrm>
          <a:prstGeom prst="rect">
            <a:avLst/>
          </a:prstGeom>
        </p:spPr>
      </p:pic>
      <p:pic>
        <p:nvPicPr>
          <p:cNvPr id="8" name="Picture 7">
            <a:extLst>
              <a:ext uri="{FF2B5EF4-FFF2-40B4-BE49-F238E27FC236}">
                <a16:creationId xmlns:a16="http://schemas.microsoft.com/office/drawing/2014/main" id="{69D6F0A3-3F17-5C8B-7545-61AC80C073D9}"/>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9" name="Picture 8">
            <a:extLst>
              <a:ext uri="{FF2B5EF4-FFF2-40B4-BE49-F238E27FC236}">
                <a16:creationId xmlns:a16="http://schemas.microsoft.com/office/drawing/2014/main" id="{2F25C475-620D-6DB4-60AF-58C2D99721D5}"/>
              </a:ext>
            </a:extLst>
          </p:cNvPr>
          <p:cNvPicPr>
            <a:picLocks noChangeAspect="1"/>
          </p:cNvPicPr>
          <p:nvPr/>
        </p:nvPicPr>
        <p:blipFill>
          <a:blip r:embed="rId5"/>
          <a:stretch>
            <a:fillRect/>
          </a:stretch>
        </p:blipFill>
        <p:spPr>
          <a:xfrm>
            <a:off x="7444200" y="6172779"/>
            <a:ext cx="1333616" cy="624894"/>
          </a:xfrm>
          <a:prstGeom prst="rect">
            <a:avLst/>
          </a:prstGeom>
        </p:spPr>
      </p:pic>
      <p:pic>
        <p:nvPicPr>
          <p:cNvPr id="10" name="Picture 9">
            <a:extLst>
              <a:ext uri="{FF2B5EF4-FFF2-40B4-BE49-F238E27FC236}">
                <a16:creationId xmlns:a16="http://schemas.microsoft.com/office/drawing/2014/main" id="{6AB5EDD2-5B64-D3DD-F39F-56FAADD426C5}"/>
              </a:ext>
            </a:extLst>
          </p:cNvPr>
          <p:cNvPicPr>
            <a:picLocks noChangeAspect="1"/>
          </p:cNvPicPr>
          <p:nvPr/>
        </p:nvPicPr>
        <p:blipFill>
          <a:blip r:embed="rId6"/>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1534252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Next Meeting</a:t>
            </a:r>
          </a:p>
        </p:txBody>
      </p:sp>
      <p:sp>
        <p:nvSpPr>
          <p:cNvPr id="3" name="Content Placeholder 2"/>
          <p:cNvSpPr>
            <a:spLocks noGrp="1"/>
          </p:cNvSpPr>
          <p:nvPr>
            <p:ph idx="1"/>
          </p:nvPr>
        </p:nvSpPr>
        <p:spPr/>
        <p:txBody>
          <a:bodyPr>
            <a:normAutofit/>
          </a:bodyPr>
          <a:lstStyle/>
          <a:p>
            <a:r>
              <a:rPr lang="en-GB" dirty="0"/>
              <a:t>Next VCSE Assembly:</a:t>
            </a:r>
          </a:p>
          <a:p>
            <a:pPr marL="0" indent="0">
              <a:buNone/>
            </a:pPr>
            <a:r>
              <a:rPr lang="en-GB" dirty="0"/>
              <a:t>24</a:t>
            </a:r>
            <a:r>
              <a:rPr lang="en-GB" baseline="30000" dirty="0"/>
              <a:t>th</a:t>
            </a:r>
            <a:r>
              <a:rPr lang="en-GB" dirty="0"/>
              <a:t> April 2024 – 1pm to 3.30pm at Centre 88, Saner Street, Hull, HU3 2TR</a:t>
            </a:r>
          </a:p>
          <a:p>
            <a:pPr marL="457200" lvl="1" indent="0">
              <a:buNone/>
            </a:pPr>
            <a:r>
              <a:rPr lang="en-GB" dirty="0"/>
              <a:t>Book your place at </a:t>
            </a:r>
            <a:r>
              <a:rPr lang="en-GB" dirty="0">
                <a:hlinkClick r:id="rId3"/>
              </a:rPr>
              <a:t>https://hullcvs.org.uk/vcse-assembly-booking-form/</a:t>
            </a:r>
            <a:r>
              <a:rPr lang="en-GB" dirty="0"/>
              <a:t> </a:t>
            </a:r>
          </a:p>
          <a:p>
            <a:r>
              <a:rPr lang="en-GB" dirty="0"/>
              <a:t>Next VCSE Collaborative:</a:t>
            </a:r>
          </a:p>
          <a:p>
            <a:pPr marL="0" indent="0">
              <a:buNone/>
            </a:pPr>
            <a:r>
              <a:rPr lang="en-GB" dirty="0"/>
              <a:t>19</a:t>
            </a:r>
            <a:r>
              <a:rPr lang="en-GB" baseline="30000" dirty="0"/>
              <a:t>th</a:t>
            </a:r>
            <a:r>
              <a:rPr lang="en-GB" dirty="0"/>
              <a:t> March 2024 – 1pm to 3.30pm, venue and theme TBC (Children and Young People or Digital)</a:t>
            </a: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14989" y="6275682"/>
            <a:ext cx="1750695" cy="485775"/>
          </a:xfrm>
          <a:prstGeom prst="rect">
            <a:avLst/>
          </a:prstGeom>
        </p:spPr>
      </p:pic>
      <p:pic>
        <p:nvPicPr>
          <p:cNvPr id="8" name="Picture 7">
            <a:extLst>
              <a:ext uri="{FF2B5EF4-FFF2-40B4-BE49-F238E27FC236}">
                <a16:creationId xmlns:a16="http://schemas.microsoft.com/office/drawing/2014/main" id="{18FFC058-5205-8513-673C-4E4D53796EA1}"/>
              </a:ext>
            </a:extLst>
          </p:cNvPr>
          <p:cNvPicPr>
            <a:picLocks noChangeAspect="1"/>
          </p:cNvPicPr>
          <p:nvPr/>
        </p:nvPicPr>
        <p:blipFill>
          <a:blip r:embed="rId5"/>
          <a:stretch>
            <a:fillRect/>
          </a:stretch>
        </p:blipFill>
        <p:spPr>
          <a:xfrm>
            <a:off x="2621844" y="6235289"/>
            <a:ext cx="1626077" cy="558205"/>
          </a:xfrm>
          <a:prstGeom prst="rect">
            <a:avLst/>
          </a:prstGeom>
        </p:spPr>
      </p:pic>
      <p:pic>
        <p:nvPicPr>
          <p:cNvPr id="9" name="Picture 8">
            <a:extLst>
              <a:ext uri="{FF2B5EF4-FFF2-40B4-BE49-F238E27FC236}">
                <a16:creationId xmlns:a16="http://schemas.microsoft.com/office/drawing/2014/main" id="{08570FAF-FE14-83A4-19C7-90AA89EFCAED}"/>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0" name="Picture 9">
            <a:extLst>
              <a:ext uri="{FF2B5EF4-FFF2-40B4-BE49-F238E27FC236}">
                <a16:creationId xmlns:a16="http://schemas.microsoft.com/office/drawing/2014/main" id="{1FD55AD4-30AE-638F-EE74-C05D3C3F81EA}"/>
              </a:ext>
            </a:extLst>
          </p:cNvPr>
          <p:cNvPicPr>
            <a:picLocks noChangeAspect="1"/>
          </p:cNvPicPr>
          <p:nvPr/>
        </p:nvPicPr>
        <p:blipFill>
          <a:blip r:embed="rId6"/>
          <a:stretch>
            <a:fillRect/>
          </a:stretch>
        </p:blipFill>
        <p:spPr>
          <a:xfrm>
            <a:off x="7444200" y="6172779"/>
            <a:ext cx="1333616" cy="624894"/>
          </a:xfrm>
          <a:prstGeom prst="rect">
            <a:avLst/>
          </a:prstGeom>
        </p:spPr>
      </p:pic>
      <p:pic>
        <p:nvPicPr>
          <p:cNvPr id="11" name="Picture 10">
            <a:extLst>
              <a:ext uri="{FF2B5EF4-FFF2-40B4-BE49-F238E27FC236}">
                <a16:creationId xmlns:a16="http://schemas.microsoft.com/office/drawing/2014/main" id="{9B51292A-8710-C996-32DA-F48411C4DBB6}"/>
              </a:ext>
            </a:extLst>
          </p:cNvPr>
          <p:cNvPicPr>
            <a:picLocks noChangeAspect="1"/>
          </p:cNvPicPr>
          <p:nvPr/>
        </p:nvPicPr>
        <p:blipFill>
          <a:blip r:embed="rId7"/>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49324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Thank you</a:t>
            </a:r>
          </a:p>
        </p:txBody>
      </p:sp>
      <p:sp>
        <p:nvSpPr>
          <p:cNvPr id="3" name="Content Placeholder 2"/>
          <p:cNvSpPr>
            <a:spLocks noGrp="1"/>
          </p:cNvSpPr>
          <p:nvPr>
            <p:ph idx="1"/>
          </p:nvPr>
        </p:nvSpPr>
        <p:spPr/>
        <p:txBody>
          <a:bodyPr>
            <a:normAutofit/>
          </a:bodyPr>
          <a:lstStyle/>
          <a:p>
            <a:pPr fontAlgn="base"/>
            <a:r>
              <a:rPr lang="en-GB" dirty="0">
                <a:latin typeface="Arial" panose="020B0604020202020204" pitchFamily="34" charset="0"/>
                <a:cs typeface="Arial" panose="020B0604020202020204" pitchFamily="34" charset="0"/>
              </a:rPr>
              <a:t>Accessing the service and contacting the team:</a:t>
            </a:r>
          </a:p>
        </p:txBody>
      </p:sp>
      <p:sp>
        <p:nvSpPr>
          <p:cNvPr id="8" name="TextBox 7">
            <a:extLst>
              <a:ext uri="{FF2B5EF4-FFF2-40B4-BE49-F238E27FC236}">
                <a16:creationId xmlns:a16="http://schemas.microsoft.com/office/drawing/2014/main" id="{6605CCD8-371E-0A17-9EA2-EF180BAC5045}"/>
              </a:ext>
            </a:extLst>
          </p:cNvPr>
          <p:cNvSpPr txBox="1"/>
          <p:nvPr/>
        </p:nvSpPr>
        <p:spPr>
          <a:xfrm>
            <a:off x="688397" y="2910787"/>
            <a:ext cx="7767205" cy="1938992"/>
          </a:xfrm>
          <a:prstGeom prst="rect">
            <a:avLst/>
          </a:prstGeom>
          <a:noFill/>
        </p:spPr>
        <p:txBody>
          <a:bodyPr wrap="square" rtlCol="0">
            <a:spAutoFit/>
          </a:bodyPr>
          <a:lstStyle/>
          <a:p>
            <a:pPr algn="ctr"/>
            <a:r>
              <a:rPr lang="en-GB" sz="4000" dirty="0">
                <a:latin typeface="Arial" panose="020B0604020202020204" pitchFamily="34" charset="0"/>
                <a:cs typeface="Arial" panose="020B0604020202020204" pitchFamily="34" charset="0"/>
                <a:hlinkClick r:id="rId3"/>
              </a:rPr>
              <a:t>help@sectorconnecthull.org.uk</a:t>
            </a: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hlinkClick r:id="rId4"/>
              </a:rPr>
              <a:t>www.sectorconnecthull.org.uk</a:t>
            </a:r>
            <a:endParaRPr lang="en-GB" sz="4000" dirty="0">
              <a:latin typeface="Arial" panose="020B0604020202020204" pitchFamily="34" charset="0"/>
              <a:cs typeface="Arial" panose="020B0604020202020204" pitchFamily="34" charset="0"/>
            </a:endParaRPr>
          </a:p>
          <a:p>
            <a:pPr algn="ctr"/>
            <a:r>
              <a:rPr lang="en-GB" sz="4000" dirty="0">
                <a:latin typeface="Arial" panose="020B0604020202020204" pitchFamily="34" charset="0"/>
                <a:cs typeface="Arial" panose="020B0604020202020204" pitchFamily="34" charset="0"/>
              </a:rPr>
              <a:t>Twitter @HullSector </a:t>
            </a:r>
          </a:p>
        </p:txBody>
      </p:sp>
      <p:pic>
        <p:nvPicPr>
          <p:cNvPr id="9" name="Picture 8">
            <a:extLst>
              <a:ext uri="{FF2B5EF4-FFF2-40B4-BE49-F238E27FC236}">
                <a16:creationId xmlns:a16="http://schemas.microsoft.com/office/drawing/2014/main" id="{CE314AA2-3600-6355-9C73-286DE42C55A5}"/>
              </a:ext>
            </a:extLst>
          </p:cNvPr>
          <p:cNvPicPr>
            <a:picLocks noChangeAspect="1"/>
          </p:cNvPicPr>
          <p:nvPr/>
        </p:nvPicPr>
        <p:blipFill>
          <a:blip r:embed="rId5"/>
          <a:stretch>
            <a:fillRect/>
          </a:stretch>
        </p:blipFill>
        <p:spPr>
          <a:xfrm>
            <a:off x="2621844" y="6235289"/>
            <a:ext cx="1626077" cy="558205"/>
          </a:xfrm>
          <a:prstGeom prst="rect">
            <a:avLst/>
          </a:prstGeom>
        </p:spPr>
      </p:pic>
      <p:pic>
        <p:nvPicPr>
          <p:cNvPr id="10" name="Picture 9">
            <a:extLst>
              <a:ext uri="{FF2B5EF4-FFF2-40B4-BE49-F238E27FC236}">
                <a16:creationId xmlns:a16="http://schemas.microsoft.com/office/drawing/2014/main" id="{A7D756F0-C35B-8DEC-88A5-1C2BB02A5E25}"/>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66184" y="6239468"/>
            <a:ext cx="1750695" cy="485775"/>
          </a:xfrm>
          <a:prstGeom prst="rect">
            <a:avLst/>
          </a:prstGeom>
        </p:spPr>
      </p:pic>
      <p:pic>
        <p:nvPicPr>
          <p:cNvPr id="11" name="Picture 10">
            <a:extLst>
              <a:ext uri="{FF2B5EF4-FFF2-40B4-BE49-F238E27FC236}">
                <a16:creationId xmlns:a16="http://schemas.microsoft.com/office/drawing/2014/main" id="{26414C74-29FF-14E9-85CF-469A7990609C}"/>
              </a:ext>
            </a:extLst>
          </p:cNvPr>
          <p:cNvPicPr>
            <a:picLocks noChangeAspect="1"/>
          </p:cNvPicPr>
          <p:nvPr/>
        </p:nvPicPr>
        <p:blipFill>
          <a:blip r:embed="rId7"/>
          <a:stretch>
            <a:fillRect/>
          </a:stretch>
        </p:blipFill>
        <p:spPr>
          <a:xfrm>
            <a:off x="7444200" y="6172779"/>
            <a:ext cx="1333616" cy="624894"/>
          </a:xfrm>
          <a:prstGeom prst="rect">
            <a:avLst/>
          </a:prstGeom>
        </p:spPr>
      </p:pic>
      <p:pic>
        <p:nvPicPr>
          <p:cNvPr id="12" name="Picture 11">
            <a:extLst>
              <a:ext uri="{FF2B5EF4-FFF2-40B4-BE49-F238E27FC236}">
                <a16:creationId xmlns:a16="http://schemas.microsoft.com/office/drawing/2014/main" id="{E942AF75-2B3F-EA67-4EC1-696EF7576325}"/>
              </a:ext>
            </a:extLst>
          </p:cNvPr>
          <p:cNvPicPr>
            <a:picLocks noChangeAspect="1"/>
          </p:cNvPicPr>
          <p:nvPr/>
        </p:nvPicPr>
        <p:blipFill>
          <a:blip r:embed="rId8"/>
          <a:stretch>
            <a:fillRect/>
          </a:stretch>
        </p:blipFill>
        <p:spPr>
          <a:xfrm>
            <a:off x="4863520" y="6129017"/>
            <a:ext cx="1965081" cy="632440"/>
          </a:xfrm>
          <a:prstGeom prst="rect">
            <a:avLst/>
          </a:prstGeom>
        </p:spPr>
      </p:pic>
    </p:spTree>
    <p:extLst>
      <p:ext uri="{BB962C8B-B14F-4D97-AF65-F5344CB8AC3E}">
        <p14:creationId xmlns:p14="http://schemas.microsoft.com/office/powerpoint/2010/main" val="931561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198ADE7-D539-4330-8D09-AB4485A0F28A}"/>
              </a:ext>
            </a:extLst>
          </p:cNvPr>
          <p:cNvSpPr>
            <a:spLocks noGrp="1" noChangeArrowheads="1"/>
          </p:cNvSpPr>
          <p:nvPr>
            <p:ph type="ctrTitle"/>
          </p:nvPr>
        </p:nvSpPr>
        <p:spPr/>
        <p:txBody>
          <a:bodyPr/>
          <a:lstStyle/>
          <a:p>
            <a:pPr eaLnBrk="1" hangingPunct="1"/>
            <a:r>
              <a:rPr lang="en-US" altLang="en-US" dirty="0"/>
              <a:t>Hull City Council</a:t>
            </a:r>
            <a:br>
              <a:rPr lang="en-US" altLang="en-US" dirty="0"/>
            </a:br>
            <a:br>
              <a:rPr lang="en-US" altLang="en-US" dirty="0"/>
            </a:br>
            <a:r>
              <a:rPr lang="en-US" altLang="en-US" sz="4000" dirty="0"/>
              <a:t>Community Asset Transfer Policy</a:t>
            </a:r>
          </a:p>
        </p:txBody>
      </p:sp>
      <p:sp>
        <p:nvSpPr>
          <p:cNvPr id="2051" name="Rectangle 3">
            <a:extLst>
              <a:ext uri="{FF2B5EF4-FFF2-40B4-BE49-F238E27FC236}">
                <a16:creationId xmlns:a16="http://schemas.microsoft.com/office/drawing/2014/main" id="{CD9D9A96-1242-41C7-98E2-618DCE67E598}"/>
              </a:ext>
            </a:extLst>
          </p:cNvPr>
          <p:cNvSpPr>
            <a:spLocks noGrp="1" noChangeArrowheads="1"/>
          </p:cNvSpPr>
          <p:nvPr>
            <p:ph type="subTitle" idx="1"/>
          </p:nvPr>
        </p:nvSpPr>
        <p:spPr>
          <a:xfrm>
            <a:off x="1371600" y="4495800"/>
            <a:ext cx="6400800" cy="1143000"/>
          </a:xfrm>
        </p:spPr>
        <p:txBody>
          <a:bodyPr/>
          <a:lstStyle/>
          <a:p>
            <a:pPr eaLnBrk="1" hangingPunct="1"/>
            <a:r>
              <a:rPr lang="en-US" altLang="en-US" dirty="0"/>
              <a:t>2024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0ABB-47D5-2F23-1CE4-02E732A1356C}"/>
              </a:ext>
            </a:extLst>
          </p:cNvPr>
          <p:cNvSpPr>
            <a:spLocks noGrp="1"/>
          </p:cNvSpPr>
          <p:nvPr>
            <p:ph type="title"/>
          </p:nvPr>
        </p:nvSpPr>
        <p:spPr/>
        <p:txBody>
          <a:bodyPr/>
          <a:lstStyle/>
          <a:p>
            <a:r>
              <a:rPr lang="en-US" dirty="0"/>
              <a:t>Context</a:t>
            </a:r>
            <a:br>
              <a:rPr lang="en-US" dirty="0"/>
            </a:br>
            <a:endParaRPr lang="en-US" dirty="0"/>
          </a:p>
        </p:txBody>
      </p:sp>
      <p:sp>
        <p:nvSpPr>
          <p:cNvPr id="3" name="Content Placeholder 2">
            <a:extLst>
              <a:ext uri="{FF2B5EF4-FFF2-40B4-BE49-F238E27FC236}">
                <a16:creationId xmlns:a16="http://schemas.microsoft.com/office/drawing/2014/main" id="{FBBC5A05-1E76-8D8B-BCF2-0144E7DD03D8}"/>
              </a:ext>
            </a:extLst>
          </p:cNvPr>
          <p:cNvSpPr>
            <a:spLocks noGrp="1"/>
          </p:cNvSpPr>
          <p:nvPr>
            <p:ph idx="1"/>
          </p:nvPr>
        </p:nvSpPr>
        <p:spPr/>
        <p:txBody>
          <a:bodyPr/>
          <a:lstStyle/>
          <a:p>
            <a:pPr marL="0" marR="0" algn="l">
              <a:spcBef>
                <a:spcPts val="0"/>
              </a:spcBef>
              <a:spcAft>
                <a:spcPts val="0"/>
              </a:spcAft>
            </a:pPr>
            <a:r>
              <a:rPr lang="en-GB" sz="1800" dirty="0">
                <a:effectLst/>
                <a:latin typeface="Arial" panose="020B0604020202020204" pitchFamily="34" charset="0"/>
                <a:ea typeface="Times New Roman" panose="02020603050405020304" pitchFamily="18" charset="0"/>
              </a:rPr>
              <a:t>The Authority’s present approach is to not agree to concessionary leases, but to instead seek full market value rental for any property that the Council owns and place full repair responsibilities upon the tenant, save where there is an economic case for doing otherwise. This is founded upon a policy adopted by Cabinet in July 2016. </a:t>
            </a:r>
          </a:p>
          <a:p>
            <a:pPr marL="0" marR="0" indent="0" algn="l">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GB" sz="1800" dirty="0">
                <a:effectLst/>
                <a:latin typeface="Arial" panose="020B0604020202020204" pitchFamily="34" charset="0"/>
                <a:ea typeface="Times New Roman" panose="02020603050405020304" pitchFamily="18" charset="0"/>
              </a:rPr>
              <a:t>The Community Asset Transfer policy addresses the absence of a clear and transparent process for the evaluation of whether an economic business case exists for a lease to be let or renewed on a concessionary basis. The adoption of the policy will address this deficit.</a:t>
            </a:r>
          </a:p>
          <a:p>
            <a:pPr marL="0" marR="0" indent="0" algn="l">
              <a:spcBef>
                <a:spcPts val="0"/>
              </a:spcBef>
              <a:spcAft>
                <a:spcPts val="0"/>
              </a:spcAft>
              <a:buNone/>
            </a:pPr>
            <a:r>
              <a:rPr lang="en-GB" sz="1800" dirty="0">
                <a:effectLst/>
                <a:latin typeface="Arial" panose="020B0604020202020204" pitchFamily="34" charset="0"/>
                <a:ea typeface="Times New Roman" panose="02020603050405020304" pitchFamily="18" charset="0"/>
              </a:rPr>
              <a:t> </a:t>
            </a:r>
          </a:p>
          <a:p>
            <a:pPr marL="0" marR="0" algn="l">
              <a:spcBef>
                <a:spcPts val="0"/>
              </a:spcBef>
              <a:spcAft>
                <a:spcPts val="0"/>
              </a:spcAft>
            </a:pPr>
            <a:r>
              <a:rPr lang="en-GB" sz="1800" dirty="0">
                <a:latin typeface="Arial" panose="020B0604020202020204" pitchFamily="34" charset="0"/>
                <a:ea typeface="Times New Roman" panose="02020603050405020304" pitchFamily="18" charset="0"/>
              </a:rPr>
              <a:t>The development of a Community Asset Transfer policy was agreed in principle by Cabinet September 2022. The process and documents to deliver the policy are in the process of internal approvals for role out March 2024.</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5586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9331-2860-EBE0-2C7E-84AFF96A9167}"/>
              </a:ext>
            </a:extLst>
          </p:cNvPr>
          <p:cNvSpPr>
            <a:spLocks noGrp="1"/>
          </p:cNvSpPr>
          <p:nvPr>
            <p:ph type="title"/>
          </p:nvPr>
        </p:nvSpPr>
        <p:spPr/>
        <p:txBody>
          <a:bodyPr/>
          <a:lstStyle/>
          <a:p>
            <a:r>
              <a:rPr lang="en-US" dirty="0"/>
              <a:t>Hull CAT Model</a:t>
            </a:r>
          </a:p>
        </p:txBody>
      </p:sp>
      <p:sp>
        <p:nvSpPr>
          <p:cNvPr id="3" name="Content Placeholder 2">
            <a:extLst>
              <a:ext uri="{FF2B5EF4-FFF2-40B4-BE49-F238E27FC236}">
                <a16:creationId xmlns:a16="http://schemas.microsoft.com/office/drawing/2014/main" id="{7E83842B-52FC-81AB-276F-AA18E912C87C}"/>
              </a:ext>
            </a:extLst>
          </p:cNvPr>
          <p:cNvSpPr>
            <a:spLocks noGrp="1"/>
          </p:cNvSpPr>
          <p:nvPr>
            <p:ph idx="1"/>
          </p:nvPr>
        </p:nvSpPr>
        <p:spPr/>
        <p:txBody>
          <a:bodyPr/>
          <a:lstStyle/>
          <a:p>
            <a:r>
              <a:rPr lang="en-US" sz="2400" dirty="0"/>
              <a:t>Developed with HCC Property and Assets, Area and Neighbourhoods Team, Legal Services, Open Spaces Strategic Manager and Major Projects with Sector Connect</a:t>
            </a:r>
          </a:p>
          <a:p>
            <a:endParaRPr lang="en-US" sz="2400" dirty="0"/>
          </a:p>
          <a:p>
            <a:r>
              <a:rPr lang="en-US" sz="2400" dirty="0"/>
              <a:t>Model adapted from established CAT policies from Manchester, Rotherham and Dumfries and Galloway</a:t>
            </a:r>
          </a:p>
        </p:txBody>
      </p:sp>
    </p:spTree>
    <p:extLst>
      <p:ext uri="{BB962C8B-B14F-4D97-AF65-F5344CB8AC3E}">
        <p14:creationId xmlns:p14="http://schemas.microsoft.com/office/powerpoint/2010/main" val="135038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27F4-4F62-1AF7-6EA1-1DF1420DAF80}"/>
              </a:ext>
            </a:extLst>
          </p:cNvPr>
          <p:cNvSpPr>
            <a:spLocks noGrp="1"/>
          </p:cNvSpPr>
          <p:nvPr>
            <p:ph type="title"/>
          </p:nvPr>
        </p:nvSpPr>
        <p:spPr/>
        <p:txBody>
          <a:bodyPr/>
          <a:lstStyle/>
          <a:p>
            <a:r>
              <a:rPr lang="en-US" dirty="0"/>
              <a:t>Hull CAT Documents</a:t>
            </a:r>
          </a:p>
        </p:txBody>
      </p:sp>
      <p:sp>
        <p:nvSpPr>
          <p:cNvPr id="3" name="Content Placeholder 2">
            <a:extLst>
              <a:ext uri="{FF2B5EF4-FFF2-40B4-BE49-F238E27FC236}">
                <a16:creationId xmlns:a16="http://schemas.microsoft.com/office/drawing/2014/main" id="{440B0C3E-F1FD-FCC7-022F-89419F54EF6C}"/>
              </a:ext>
            </a:extLst>
          </p:cNvPr>
          <p:cNvSpPr>
            <a:spLocks noGrp="1"/>
          </p:cNvSpPr>
          <p:nvPr>
            <p:ph idx="1"/>
          </p:nvPr>
        </p:nvSpPr>
        <p:spPr/>
        <p:txBody>
          <a:bodyPr/>
          <a:lstStyle/>
          <a:p>
            <a:r>
              <a:rPr lang="en-US" dirty="0"/>
              <a:t>CAT Guide</a:t>
            </a:r>
          </a:p>
          <a:p>
            <a:r>
              <a:rPr lang="en-US" dirty="0"/>
              <a:t>CAT Expression of Interest</a:t>
            </a:r>
          </a:p>
          <a:p>
            <a:r>
              <a:rPr lang="en-US" dirty="0"/>
              <a:t>CAT Consultation Guide</a:t>
            </a:r>
          </a:p>
          <a:p>
            <a:r>
              <a:rPr lang="en-US" dirty="0"/>
              <a:t>CAT Healthcheck Questionnaire</a:t>
            </a:r>
          </a:p>
          <a:p>
            <a:r>
              <a:rPr lang="en-US" dirty="0"/>
              <a:t>CAT Business Case</a:t>
            </a:r>
          </a:p>
        </p:txBody>
      </p:sp>
    </p:spTree>
    <p:extLst>
      <p:ext uri="{BB962C8B-B14F-4D97-AF65-F5344CB8AC3E}">
        <p14:creationId xmlns:p14="http://schemas.microsoft.com/office/powerpoint/2010/main" val="385956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8543-BE31-C995-89BE-C74D5748DE85}"/>
              </a:ext>
            </a:extLst>
          </p:cNvPr>
          <p:cNvSpPr>
            <a:spLocks noGrp="1"/>
          </p:cNvSpPr>
          <p:nvPr>
            <p:ph type="title"/>
          </p:nvPr>
        </p:nvSpPr>
        <p:spPr/>
        <p:txBody>
          <a:bodyPr/>
          <a:lstStyle/>
          <a:p>
            <a:r>
              <a:rPr lang="en-US" dirty="0"/>
              <a:t>Hull CAT Process</a:t>
            </a:r>
          </a:p>
        </p:txBody>
      </p:sp>
      <p:pic>
        <p:nvPicPr>
          <p:cNvPr id="4" name="Content Placeholder 3">
            <a:extLst>
              <a:ext uri="{FF2B5EF4-FFF2-40B4-BE49-F238E27FC236}">
                <a16:creationId xmlns:a16="http://schemas.microsoft.com/office/drawing/2014/main" id="{7D0DF801-F801-5161-555F-0DC297C8CD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1467" y="1166018"/>
            <a:ext cx="6161065" cy="4525963"/>
          </a:xfrm>
          <a:prstGeom prst="rect">
            <a:avLst/>
          </a:prstGeom>
        </p:spPr>
      </p:pic>
    </p:spTree>
    <p:extLst>
      <p:ext uri="{BB962C8B-B14F-4D97-AF65-F5344CB8AC3E}">
        <p14:creationId xmlns:p14="http://schemas.microsoft.com/office/powerpoint/2010/main" val="3524512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96AC-E132-5F1C-D46B-2D6EE1AED59C}"/>
              </a:ext>
            </a:extLst>
          </p:cNvPr>
          <p:cNvSpPr>
            <a:spLocks noGrp="1"/>
          </p:cNvSpPr>
          <p:nvPr>
            <p:ph type="title"/>
          </p:nvPr>
        </p:nvSpPr>
        <p:spPr>
          <a:xfrm>
            <a:off x="457200" y="274638"/>
            <a:ext cx="8229600" cy="1143000"/>
          </a:xfrm>
        </p:spPr>
        <p:txBody>
          <a:bodyPr wrap="square" anchor="ctr">
            <a:normAutofit/>
          </a:bodyPr>
          <a:lstStyle/>
          <a:p>
            <a:r>
              <a:rPr lang="en-US" dirty="0"/>
              <a:t>Next Steps</a:t>
            </a:r>
          </a:p>
        </p:txBody>
      </p:sp>
      <p:graphicFrame>
        <p:nvGraphicFramePr>
          <p:cNvPr id="5" name="Content Placeholder 2">
            <a:extLst>
              <a:ext uri="{FF2B5EF4-FFF2-40B4-BE49-F238E27FC236}">
                <a16:creationId xmlns:a16="http://schemas.microsoft.com/office/drawing/2014/main" id="{F4929CC6-FCB6-62CE-F8FD-3C8100065EDC}"/>
              </a:ext>
            </a:extLst>
          </p:cNvPr>
          <p:cNvGraphicFramePr>
            <a:graphicFrameLocks noGrp="1"/>
          </p:cNvGraphicFramePr>
          <p:nvPr>
            <p:ph idx="1"/>
            <p:extLst>
              <p:ext uri="{D42A27DB-BD31-4B8C-83A1-F6EECF244321}">
                <p14:modId xmlns:p14="http://schemas.microsoft.com/office/powerpoint/2010/main" val="3615913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460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ritish Red Cross PowerPoint template (ratio 4 to 3)">
  <a:themeElements>
    <a:clrScheme name="British Red Cross">
      <a:dk1>
        <a:srgbClr val="000000"/>
      </a:dk1>
      <a:lt1>
        <a:srgbClr val="FFFFFF"/>
      </a:lt1>
      <a:dk2>
        <a:srgbClr val="EE2A24"/>
      </a:dk2>
      <a:lt2>
        <a:srgbClr val="9D1F21"/>
      </a:lt2>
      <a:accent1>
        <a:srgbClr val="65181B"/>
      </a:accent1>
      <a:accent2>
        <a:srgbClr val="1D1B1D"/>
      </a:accent2>
      <a:accent3>
        <a:srgbClr val="627B80"/>
      </a:accent3>
      <a:accent4>
        <a:srgbClr val="1A3351"/>
      </a:accent4>
      <a:accent5>
        <a:srgbClr val="F1B13B"/>
      </a:accent5>
      <a:accent6>
        <a:srgbClr val="43A92C"/>
      </a:accent6>
      <a:hlink>
        <a:srgbClr val="EE2A24"/>
      </a:hlink>
      <a:folHlink>
        <a:srgbClr val="EE2A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 Powerpoint presentation two (538_DOC)  -  Read-Only  -  Compatibility Mode" id="{45F5DD5D-702C-484F-B480-A0F24A8FFDC4}" vid="{BAD79A1E-7623-4C0D-9E29-7C21B364AF57}"/>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0fd130e-5741-4761-9e73-df920bf8dfa6"/>
    <lcf76f155ced4ddcb4097134ff3c332f xmlns="03c93acb-5f50-4b5f-a4ca-e491a401caf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EB57EFD3BFA94994080E43D43FC8EC" ma:contentTypeVersion="20" ma:contentTypeDescription="Create a new document." ma:contentTypeScope="" ma:versionID="bb27d0e2355dffd87a9d2b8c7230212b">
  <xsd:schema xmlns:xsd="http://www.w3.org/2001/XMLSchema" xmlns:xs="http://www.w3.org/2001/XMLSchema" xmlns:p="http://schemas.microsoft.com/office/2006/metadata/properties" xmlns:ns2="60fd130e-5741-4761-9e73-df920bf8dfa6" xmlns:ns3="03c93acb-5f50-4b5f-a4ca-e491a401caf4" targetNamespace="http://schemas.microsoft.com/office/2006/metadata/properties" ma:root="true" ma:fieldsID="3cf901c9bd028994cbdc04922a2b65d8" ns2:_="" ns3:_="">
    <xsd:import namespace="60fd130e-5741-4761-9e73-df920bf8dfa6"/>
    <xsd:import namespace="03c93acb-5f50-4b5f-a4ca-e491a401caf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d130e-5741-4761-9e73-df920bf8dfa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6f5861df-678c-4590-a4aa-3ed123c5a2f7}" ma:internalName="TaxCatchAll" ma:showField="CatchAllData" ma:web="60fd130e-5741-4761-9e73-df920bf8dfa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3c93acb-5f50-4b5f-a4ca-e491a401caf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466c30fa-6629-4094-b329-0d8ab808d24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20AC67-FEA1-485A-8854-6D61B96BA0E5}">
  <ds:schemaRefs>
    <ds:schemaRef ds:uri="http://purl.org/dc/terms/"/>
    <ds:schemaRef ds:uri="http://purl.org/dc/dcmitype/"/>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03c93acb-5f50-4b5f-a4ca-e491a401caf4"/>
    <ds:schemaRef ds:uri="60fd130e-5741-4761-9e73-df920bf8dfa6"/>
    <ds:schemaRef ds:uri="http://purl.org/dc/elements/1.1/"/>
  </ds:schemaRefs>
</ds:datastoreItem>
</file>

<file path=customXml/itemProps2.xml><?xml version="1.0" encoding="utf-8"?>
<ds:datastoreItem xmlns:ds="http://schemas.openxmlformats.org/officeDocument/2006/customXml" ds:itemID="{F6249097-43A8-4AA7-9A5B-584106BEF7CB}">
  <ds:schemaRefs>
    <ds:schemaRef ds:uri="http://schemas.microsoft.com/sharepoint/v3/contenttype/forms"/>
  </ds:schemaRefs>
</ds:datastoreItem>
</file>

<file path=customXml/itemProps3.xml><?xml version="1.0" encoding="utf-8"?>
<ds:datastoreItem xmlns:ds="http://schemas.openxmlformats.org/officeDocument/2006/customXml" ds:itemID="{20955E6B-583D-4A1A-A600-A8658B25D7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d130e-5741-4761-9e73-df920bf8dfa6"/>
    <ds:schemaRef ds:uri="03c93acb-5f50-4b5f-a4ca-e491a401c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3846</TotalTime>
  <Words>1518</Words>
  <Application>Microsoft Office PowerPoint</Application>
  <PresentationFormat>On-screen Show (4:3)</PresentationFormat>
  <Paragraphs>278</Paragraphs>
  <Slides>32</Slides>
  <Notes>25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Aptos</vt:lpstr>
      <vt:lpstr>Arial</vt:lpstr>
      <vt:lpstr>Calibri</vt:lpstr>
      <vt:lpstr>Times New Roman</vt:lpstr>
      <vt:lpstr>Office Theme</vt:lpstr>
      <vt:lpstr>British Red Cross PowerPoint template (ratio 4 to 3)</vt:lpstr>
      <vt:lpstr>Default Design</vt:lpstr>
      <vt:lpstr>Hull VCSE Assembly  Thursday 22nd February </vt:lpstr>
      <vt:lpstr>Welcome</vt:lpstr>
      <vt:lpstr>Agenda</vt:lpstr>
      <vt:lpstr>Hull City Council  Community Asset Transfer Policy</vt:lpstr>
      <vt:lpstr>Context </vt:lpstr>
      <vt:lpstr>Hull CAT Model</vt:lpstr>
      <vt:lpstr>Hull CAT Documents</vt:lpstr>
      <vt:lpstr>Hull CAT Process</vt:lpstr>
      <vt:lpstr>Next Steps</vt:lpstr>
      <vt:lpstr>PowerPoint Presentation</vt:lpstr>
      <vt:lpstr>Check-in activity and discussion</vt:lpstr>
      <vt:lpstr>Matters Arising from last meeting </vt:lpstr>
      <vt:lpstr>Update on Digital  Helen Grimwood, Hull CVS </vt:lpstr>
      <vt:lpstr>Strategic landscape</vt:lpstr>
      <vt:lpstr>What this means for the VCSE in Hull?</vt:lpstr>
      <vt:lpstr>What this means for the VCSE in Hull?</vt:lpstr>
      <vt:lpstr>Quick Table Discussion</vt:lpstr>
      <vt:lpstr>New Models of Commissioning</vt:lpstr>
      <vt:lpstr>PowerPoint Presentation</vt:lpstr>
      <vt:lpstr>Humber and North Yorkshire Health and Care Partnership</vt:lpstr>
      <vt:lpstr>Hull Health and Care Partnership</vt:lpstr>
      <vt:lpstr>Key Activities</vt:lpstr>
      <vt:lpstr>Sector Connect Hull - Updates</vt:lpstr>
      <vt:lpstr>Sector Connect Hull - Funding</vt:lpstr>
      <vt:lpstr>Sector Connect Hull - Funding</vt:lpstr>
      <vt:lpstr>Sector Connect Hull - Funding</vt:lpstr>
      <vt:lpstr>Sector Connect Hull - Vacancies</vt:lpstr>
      <vt:lpstr>Sector Connect Hull - Updates</vt:lpstr>
      <vt:lpstr>Sector Connect Hull - Training</vt:lpstr>
      <vt:lpstr>VCSE Organisation Updates</vt:lpstr>
      <vt:lpstr>Next Meeting</vt:lpstr>
      <vt:lpstr>Thank you</vt:lpstr>
    </vt:vector>
  </TitlesOfParts>
  <Company>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Pippa Robson</dc:creator>
  <cp:lastModifiedBy>Pippa Robson</cp:lastModifiedBy>
  <cp:revision>782</cp:revision>
  <dcterms:created xsi:type="dcterms:W3CDTF">2022-06-23T13:49:26Z</dcterms:created>
  <dcterms:modified xsi:type="dcterms:W3CDTF">2024-02-22T09:27:30Z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0x010100BFEB57EFD3BFA94994080E43D43FC8EC</vt:lpwstr>
  </property>
  <property fmtid="{D5CDD505-2E9C-101B-9397-08002B2CF9AE}" pid="3" name="MediaServiceImageTags">
    <vt:lpwstr/>
  </property>
</Properties>
</file>